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15" r:id="rId4"/>
    <p:sldMasterId id="2147483917" r:id="rId5"/>
    <p:sldMasterId id="2147483949" r:id="rId6"/>
    <p:sldMasterId id="2147483933" r:id="rId7"/>
    <p:sldMasterId id="2147483936" r:id="rId8"/>
    <p:sldMasterId id="2147483943" r:id="rId9"/>
    <p:sldMasterId id="2147483931" r:id="rId10"/>
  </p:sldMasterIdLst>
  <p:notesMasterIdLst>
    <p:notesMasterId r:id="rId23"/>
  </p:notesMasterIdLst>
  <p:handoutMasterIdLst>
    <p:handoutMasterId r:id="rId24"/>
  </p:handout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Lst>
  <p:sldSz cx="24387175" cy="13716000"/>
  <p:notesSz cx="7315200" cy="9601200"/>
  <p:defaultTextStyle>
    <a:defPPr>
      <a:defRPr lang="ja-JP"/>
    </a:defPPr>
    <a:lvl1pPr algn="l" defTabSz="823580" rtl="0" fontAlgn="base">
      <a:spcBef>
        <a:spcPct val="0"/>
      </a:spcBef>
      <a:spcAft>
        <a:spcPct val="0"/>
      </a:spcAft>
      <a:defRPr sz="9000" b="1" kern="1200">
        <a:solidFill>
          <a:schemeClr val="tx1"/>
        </a:solidFill>
        <a:latin typeface="Arial" pitchFamily="34" charset="0"/>
        <a:ea typeface="ＭＳ Ｐゴシック" pitchFamily="34" charset="-128"/>
        <a:cs typeface="+mn-cs"/>
        <a:sym typeface="Arial" pitchFamily="34" charset="0"/>
      </a:defRPr>
    </a:lvl1pPr>
    <a:lvl2pPr marL="453347" indent="-226674" algn="l" defTabSz="823580" rtl="0" fontAlgn="base">
      <a:spcBef>
        <a:spcPct val="0"/>
      </a:spcBef>
      <a:spcAft>
        <a:spcPct val="0"/>
      </a:spcAft>
      <a:defRPr sz="9000" b="1" kern="1200">
        <a:solidFill>
          <a:schemeClr val="tx1"/>
        </a:solidFill>
        <a:latin typeface="Arial" pitchFamily="34" charset="0"/>
        <a:ea typeface="ＭＳ Ｐゴシック" pitchFamily="34" charset="-128"/>
        <a:cs typeface="+mn-cs"/>
        <a:sym typeface="Arial" pitchFamily="34" charset="0"/>
      </a:defRPr>
    </a:lvl2pPr>
    <a:lvl3pPr marL="910475" indent="-453347" algn="l" defTabSz="823580" rtl="0" fontAlgn="base">
      <a:spcBef>
        <a:spcPct val="0"/>
      </a:spcBef>
      <a:spcAft>
        <a:spcPct val="0"/>
      </a:spcAft>
      <a:defRPr sz="9000" b="1" kern="1200">
        <a:solidFill>
          <a:schemeClr val="tx1"/>
        </a:solidFill>
        <a:latin typeface="Arial" pitchFamily="34" charset="0"/>
        <a:ea typeface="ＭＳ Ｐゴシック" pitchFamily="34" charset="-128"/>
        <a:cs typeface="+mn-cs"/>
        <a:sym typeface="Arial" pitchFamily="34" charset="0"/>
      </a:defRPr>
    </a:lvl3pPr>
    <a:lvl4pPr marL="1367599" indent="-683800" algn="l" defTabSz="823580" rtl="0" fontAlgn="base">
      <a:spcBef>
        <a:spcPct val="0"/>
      </a:spcBef>
      <a:spcAft>
        <a:spcPct val="0"/>
      </a:spcAft>
      <a:defRPr sz="9000" b="1" kern="1200">
        <a:solidFill>
          <a:schemeClr val="tx1"/>
        </a:solidFill>
        <a:latin typeface="Arial" pitchFamily="34" charset="0"/>
        <a:ea typeface="ＭＳ Ｐゴシック" pitchFamily="34" charset="-128"/>
        <a:cs typeface="+mn-cs"/>
        <a:sym typeface="Arial" pitchFamily="34" charset="0"/>
      </a:defRPr>
    </a:lvl4pPr>
    <a:lvl5pPr marL="1824723" indent="-910475" algn="l" defTabSz="823580" rtl="0" fontAlgn="base">
      <a:spcBef>
        <a:spcPct val="0"/>
      </a:spcBef>
      <a:spcAft>
        <a:spcPct val="0"/>
      </a:spcAft>
      <a:defRPr sz="9000" b="1" kern="1200">
        <a:solidFill>
          <a:schemeClr val="tx1"/>
        </a:solidFill>
        <a:latin typeface="Arial" pitchFamily="34" charset="0"/>
        <a:ea typeface="ＭＳ Ｐゴシック" pitchFamily="34" charset="-128"/>
        <a:cs typeface="+mn-cs"/>
        <a:sym typeface="Arial" pitchFamily="34" charset="0"/>
      </a:defRPr>
    </a:lvl5pPr>
    <a:lvl6pPr marL="5440163" algn="l" defTabSz="2176066" rtl="0" eaLnBrk="1" latinLnBrk="0" hangingPunct="1">
      <a:defRPr sz="9000" b="1" kern="1200">
        <a:solidFill>
          <a:schemeClr val="tx1"/>
        </a:solidFill>
        <a:latin typeface="Arial" pitchFamily="34" charset="0"/>
        <a:ea typeface="ＭＳ Ｐゴシック" pitchFamily="34" charset="-128"/>
        <a:cs typeface="+mn-cs"/>
        <a:sym typeface="Arial" pitchFamily="34" charset="0"/>
      </a:defRPr>
    </a:lvl6pPr>
    <a:lvl7pPr marL="6528195" algn="l" defTabSz="2176066" rtl="0" eaLnBrk="1" latinLnBrk="0" hangingPunct="1">
      <a:defRPr sz="9000" b="1" kern="1200">
        <a:solidFill>
          <a:schemeClr val="tx1"/>
        </a:solidFill>
        <a:latin typeface="Arial" pitchFamily="34" charset="0"/>
        <a:ea typeface="ＭＳ Ｐゴシック" pitchFamily="34" charset="-128"/>
        <a:cs typeface="+mn-cs"/>
        <a:sym typeface="Arial" pitchFamily="34" charset="0"/>
      </a:defRPr>
    </a:lvl7pPr>
    <a:lvl8pPr marL="7616229" algn="l" defTabSz="2176066" rtl="0" eaLnBrk="1" latinLnBrk="0" hangingPunct="1">
      <a:defRPr sz="9000" b="1" kern="1200">
        <a:solidFill>
          <a:schemeClr val="tx1"/>
        </a:solidFill>
        <a:latin typeface="Arial" pitchFamily="34" charset="0"/>
        <a:ea typeface="ＭＳ Ｐゴシック" pitchFamily="34" charset="-128"/>
        <a:cs typeface="+mn-cs"/>
        <a:sym typeface="Arial" pitchFamily="34" charset="0"/>
      </a:defRPr>
    </a:lvl8pPr>
    <a:lvl9pPr marL="8704261" algn="l" defTabSz="2176066" rtl="0" eaLnBrk="1" latinLnBrk="0" hangingPunct="1">
      <a:defRPr sz="9000" b="1" kern="1200">
        <a:solidFill>
          <a:schemeClr val="tx1"/>
        </a:solidFill>
        <a:latin typeface="Arial" pitchFamily="34" charset="0"/>
        <a:ea typeface="ＭＳ Ｐゴシック" pitchFamily="34" charset="-128"/>
        <a:cs typeface="+mn-cs"/>
        <a:sym typeface="Arial" pitchFamily="34" charset="0"/>
      </a:defRPr>
    </a:lvl9pPr>
  </p:defaultTextStyle>
  <p:extLst>
    <p:ext uri="{EFAFB233-063F-42B5-8137-9DF3F51BA10A}">
      <p15:sldGuideLst xmlns:p15="http://schemas.microsoft.com/office/powerpoint/2012/main" xmlns="">
        <p15:guide id="1" orient="horz" pos="4320">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498"/>
    <a:srgbClr val="7F7F7F"/>
    <a:srgbClr val="B00027"/>
    <a:srgbClr val="777877"/>
    <a:srgbClr val="FDFCFB"/>
    <a:srgbClr val="C40D42"/>
    <a:srgbClr val="C40D41"/>
    <a:srgbClr val="C40D3B"/>
    <a:srgbClr val="B6153B"/>
    <a:srgbClr val="92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03" autoAdjust="0"/>
    <p:restoredTop sz="94660"/>
  </p:normalViewPr>
  <p:slideViewPr>
    <p:cSldViewPr snapToGrid="0" snapToObjects="1">
      <p:cViewPr varScale="1">
        <p:scale>
          <a:sx n="55" d="100"/>
          <a:sy n="55" d="100"/>
        </p:scale>
        <p:origin x="-1218" y="-102"/>
      </p:cViewPr>
      <p:guideLst>
        <p:guide orient="horz" pos="4320"/>
        <p:guide pos="76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Header Placeholder 1"/>
          <p:cNvSpPr>
            <a:spLocks noGrp="1"/>
          </p:cNvSpPr>
          <p:nvPr>
            <p:ph type="hdr" sz="quarter"/>
          </p:nvPr>
        </p:nvSpPr>
        <p:spPr bwMode="auto">
          <a:xfrm>
            <a:off x="0" y="0"/>
            <a:ext cx="3169920" cy="480388"/>
          </a:xfrm>
          <a:prstGeom prst="rect">
            <a:avLst/>
          </a:prstGeom>
          <a:noFill/>
          <a:ln>
            <a:noFill/>
          </a:ln>
          <a:extLst/>
        </p:spPr>
        <p:txBody>
          <a:bodyPr vert="horz" wrap="square" lIns="95747" tIns="47873" rIns="95747" bIns="47873" numCol="1" anchor="t" anchorCtr="0" compatLnSpc="1">
            <a:prstTxWarp prst="textNoShape">
              <a:avLst/>
            </a:prstTxWarp>
          </a:bodyPr>
          <a:lstStyle>
            <a:lvl1pPr>
              <a:defRPr sz="1300">
                <a:solidFill>
                  <a:srgbClr val="000000"/>
                </a:solidFill>
              </a:defRPr>
            </a:lvl1pPr>
          </a:lstStyle>
          <a:p>
            <a:endParaRPr lang="en-US" altLang="en-US" dirty="0"/>
          </a:p>
        </p:txBody>
      </p:sp>
      <p:sp>
        <p:nvSpPr>
          <p:cNvPr id="17411" name="Date Placeholder 2"/>
          <p:cNvSpPr>
            <a:spLocks noGrp="1"/>
          </p:cNvSpPr>
          <p:nvPr>
            <p:ph type="dt" sz="quarter" idx="1"/>
          </p:nvPr>
        </p:nvSpPr>
        <p:spPr bwMode="auto">
          <a:xfrm>
            <a:off x="4143587" y="0"/>
            <a:ext cx="3169920" cy="480388"/>
          </a:xfrm>
          <a:prstGeom prst="rect">
            <a:avLst/>
          </a:prstGeom>
          <a:noFill/>
          <a:ln>
            <a:noFill/>
          </a:ln>
          <a:extLst/>
        </p:spPr>
        <p:txBody>
          <a:bodyPr vert="horz" wrap="square" lIns="95747" tIns="47873" rIns="95747" bIns="47873" numCol="1" anchor="t" anchorCtr="0" compatLnSpc="1">
            <a:prstTxWarp prst="textNoShape">
              <a:avLst/>
            </a:prstTxWarp>
          </a:bodyPr>
          <a:lstStyle>
            <a:lvl1pPr algn="r">
              <a:defRPr sz="1300">
                <a:solidFill>
                  <a:srgbClr val="000000"/>
                </a:solidFill>
              </a:defRPr>
            </a:lvl1pPr>
          </a:lstStyle>
          <a:p>
            <a:fld id="{489BBAF6-E7FC-466E-B9E3-0FF24FBFB614}" type="datetimeFigureOut">
              <a:rPr lang="ja-JP" altLang="en-US"/>
              <a:pPr/>
              <a:t>2016/8/4</a:t>
            </a:fld>
            <a:endParaRPr lang="en-US" altLang="ja-JP" dirty="0"/>
          </a:p>
        </p:txBody>
      </p:sp>
      <p:sp>
        <p:nvSpPr>
          <p:cNvPr id="17412" name="Footer Placeholder 3"/>
          <p:cNvSpPr>
            <a:spLocks noGrp="1"/>
          </p:cNvSpPr>
          <p:nvPr>
            <p:ph type="ftr" sz="quarter" idx="2"/>
          </p:nvPr>
        </p:nvSpPr>
        <p:spPr bwMode="auto">
          <a:xfrm>
            <a:off x="0" y="9119173"/>
            <a:ext cx="3169920" cy="480388"/>
          </a:xfrm>
          <a:prstGeom prst="rect">
            <a:avLst/>
          </a:prstGeom>
          <a:noFill/>
          <a:ln>
            <a:noFill/>
          </a:ln>
          <a:extLst/>
        </p:spPr>
        <p:txBody>
          <a:bodyPr vert="horz" wrap="square" lIns="95747" tIns="47873" rIns="95747" bIns="47873" numCol="1" anchor="b" anchorCtr="0" compatLnSpc="1">
            <a:prstTxWarp prst="textNoShape">
              <a:avLst/>
            </a:prstTxWarp>
          </a:bodyPr>
          <a:lstStyle>
            <a:lvl1pPr>
              <a:defRPr sz="1300">
                <a:solidFill>
                  <a:srgbClr val="000000"/>
                </a:solidFill>
              </a:defRPr>
            </a:lvl1pPr>
          </a:lstStyle>
          <a:p>
            <a:endParaRPr lang="en-US" altLang="en-US" dirty="0"/>
          </a:p>
        </p:txBody>
      </p:sp>
      <p:sp>
        <p:nvSpPr>
          <p:cNvPr id="17413" name="Slide Number Placeholder 4"/>
          <p:cNvSpPr>
            <a:spLocks noGrp="1"/>
          </p:cNvSpPr>
          <p:nvPr>
            <p:ph type="sldNum" sz="quarter" idx="3"/>
          </p:nvPr>
        </p:nvSpPr>
        <p:spPr bwMode="auto">
          <a:xfrm>
            <a:off x="4143587" y="9119173"/>
            <a:ext cx="3169920" cy="480388"/>
          </a:xfrm>
          <a:prstGeom prst="rect">
            <a:avLst/>
          </a:prstGeom>
          <a:noFill/>
          <a:ln>
            <a:noFill/>
          </a:ln>
          <a:extLst/>
        </p:spPr>
        <p:txBody>
          <a:bodyPr vert="horz" wrap="square" lIns="95747" tIns="47873" rIns="95747" bIns="47873" numCol="1" anchor="b" anchorCtr="0" compatLnSpc="1">
            <a:prstTxWarp prst="textNoShape">
              <a:avLst/>
            </a:prstTxWarp>
          </a:bodyPr>
          <a:lstStyle>
            <a:lvl1pPr algn="r">
              <a:defRPr sz="1300">
                <a:solidFill>
                  <a:srgbClr val="000000"/>
                </a:solidFill>
              </a:defRPr>
            </a:lvl1pPr>
          </a:lstStyle>
          <a:p>
            <a:fld id="{42E276CA-904C-4872-B498-1A4853B7BC9A}" type="slidenum">
              <a:rPr lang="en-US" altLang="ja-JP"/>
              <a:pPr/>
              <a:t>‹#›</a:t>
            </a:fld>
            <a:endParaRPr lang="en-US" altLang="ja-JP" dirty="0"/>
          </a:p>
        </p:txBody>
      </p:sp>
    </p:spTree>
    <p:extLst>
      <p:ext uri="{BB962C8B-B14F-4D97-AF65-F5344CB8AC3E}">
        <p14:creationId xmlns:p14="http://schemas.microsoft.com/office/powerpoint/2010/main" val="3393169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Shape 87"/>
          <p:cNvSpPr>
            <a:spLocks noGrp="1" noRot="1" noChangeAspect="1"/>
          </p:cNvSpPr>
          <p:nvPr>
            <p:ph type="sldImg"/>
          </p:nvPr>
        </p:nvSpPr>
        <p:spPr bwMode="auto">
          <a:xfrm>
            <a:off x="457200" y="719138"/>
            <a:ext cx="6400800" cy="3600450"/>
          </a:xfrm>
          <a:prstGeom prst="rect">
            <a:avLst/>
          </a:prstGeom>
          <a:noFill/>
          <a:ln w="9525">
            <a:noFill/>
            <a:miter lim="800000"/>
            <a:headEnd/>
            <a:tailEnd/>
          </a:ln>
        </p:spPr>
      </p:sp>
      <p:sp>
        <p:nvSpPr>
          <p:cNvPr id="12291" name="Shape 88"/>
          <p:cNvSpPr>
            <a:spLocks noGrp="1"/>
          </p:cNvSpPr>
          <p:nvPr>
            <p:ph type="body" sz="quarter" idx="1"/>
          </p:nvPr>
        </p:nvSpPr>
        <p:spPr bwMode="auto">
          <a:xfrm>
            <a:off x="975360" y="4561226"/>
            <a:ext cx="5364480" cy="4320213"/>
          </a:xfrm>
          <a:prstGeom prst="rect">
            <a:avLst/>
          </a:prstGeom>
          <a:noFill/>
          <a:ln w="9525">
            <a:noFill/>
            <a:miter lim="800000"/>
            <a:headEnd/>
            <a:tailEnd/>
          </a:ln>
        </p:spPr>
        <p:txBody>
          <a:bodyPr vert="horz" wrap="square" lIns="95747" tIns="47873" rIns="95747" bIns="47873" numCol="1" anchor="t" anchorCtr="0" compatLnSpc="1">
            <a:prstTxWarp prst="textNoShape">
              <a:avLst/>
            </a:prstTxWarp>
          </a:bodyPr>
          <a:lstStyle/>
          <a:p>
            <a:pPr lvl="0"/>
            <a:endParaRPr lang="ja-JP" altLang="en-US" smtClean="0">
              <a:sym typeface="Helvetica Neue" pitchFamily="1" charset="0"/>
            </a:endParaRPr>
          </a:p>
        </p:txBody>
      </p:sp>
    </p:spTree>
    <p:extLst>
      <p:ext uri="{BB962C8B-B14F-4D97-AF65-F5344CB8AC3E}">
        <p14:creationId xmlns:p14="http://schemas.microsoft.com/office/powerpoint/2010/main" val="3837897215"/>
      </p:ext>
    </p:extLst>
  </p:cSld>
  <p:clrMap bg1="lt1" tx1="dk1" bg2="lt2" tx2="dk2" accent1="accent1" accent2="accent2" accent3="accent3" accent4="accent4" accent5="accent5" accent6="accent6" hlink="hlink" folHlink="folHlink"/>
  <p:hf hdr="0" ftr="0" dt="0"/>
  <p:notesStyle>
    <a:lvl1pPr algn="l" defTabSz="453347" rtl="0" eaLnBrk="0" fontAlgn="base" hangingPunct="0">
      <a:lnSpc>
        <a:spcPct val="118000"/>
      </a:lnSpc>
      <a:spcBef>
        <a:spcPct val="30000"/>
      </a:spcBef>
      <a:spcAft>
        <a:spcPct val="0"/>
      </a:spcAft>
      <a:defRPr sz="2100">
        <a:solidFill>
          <a:schemeClr val="tx1"/>
        </a:solidFill>
        <a:latin typeface="Arial"/>
        <a:ea typeface="ＭＳ Ｐゴシック" charset="0"/>
        <a:cs typeface="Arial"/>
        <a:sym typeface="Helvetica Neue" pitchFamily="1" charset="0"/>
      </a:defRPr>
    </a:lvl1pPr>
    <a:lvl2pPr marL="1768052" indent="-680023" algn="l" defTabSz="453347" rtl="0" eaLnBrk="0" fontAlgn="base" hangingPunct="0">
      <a:lnSpc>
        <a:spcPct val="118000"/>
      </a:lnSpc>
      <a:spcBef>
        <a:spcPct val="30000"/>
      </a:spcBef>
      <a:spcAft>
        <a:spcPct val="0"/>
      </a:spcAft>
      <a:defRPr sz="2100">
        <a:solidFill>
          <a:schemeClr val="tx1"/>
        </a:solidFill>
        <a:latin typeface="Helvetica Neue"/>
        <a:ea typeface="ＭＳ Ｐゴシック" charset="0"/>
        <a:cs typeface="Helvetica Neue"/>
        <a:sym typeface="Helvetica Neue" pitchFamily="1" charset="0"/>
      </a:defRPr>
    </a:lvl2pPr>
    <a:lvl3pPr marL="2720083" indent="-544017" algn="l" defTabSz="453347" rtl="0" eaLnBrk="0" fontAlgn="base" hangingPunct="0">
      <a:lnSpc>
        <a:spcPct val="118000"/>
      </a:lnSpc>
      <a:spcBef>
        <a:spcPct val="30000"/>
      </a:spcBef>
      <a:spcAft>
        <a:spcPct val="0"/>
      </a:spcAft>
      <a:defRPr sz="2100">
        <a:solidFill>
          <a:schemeClr val="tx1"/>
        </a:solidFill>
        <a:latin typeface="Helvetica Neue"/>
        <a:ea typeface="Helvetica Neue"/>
        <a:cs typeface="Helvetica Neue"/>
        <a:sym typeface="Helvetica Neue" pitchFamily="1" charset="0"/>
      </a:defRPr>
    </a:lvl3pPr>
    <a:lvl4pPr marL="3808112" indent="-544017" algn="l" defTabSz="453347" rtl="0" eaLnBrk="0" fontAlgn="base" hangingPunct="0">
      <a:lnSpc>
        <a:spcPct val="118000"/>
      </a:lnSpc>
      <a:spcBef>
        <a:spcPct val="30000"/>
      </a:spcBef>
      <a:spcAft>
        <a:spcPct val="0"/>
      </a:spcAft>
      <a:defRPr sz="2100">
        <a:solidFill>
          <a:schemeClr val="tx1"/>
        </a:solidFill>
        <a:latin typeface="Helvetica Neue"/>
        <a:ea typeface="Helvetica Neue"/>
        <a:cs typeface="Helvetica Neue"/>
        <a:sym typeface="Helvetica Neue" pitchFamily="1" charset="0"/>
      </a:defRPr>
    </a:lvl4pPr>
    <a:lvl5pPr marL="4896146" indent="-544017" algn="l" defTabSz="453347" rtl="0" eaLnBrk="0" fontAlgn="base" hangingPunct="0">
      <a:lnSpc>
        <a:spcPct val="118000"/>
      </a:lnSpc>
      <a:spcBef>
        <a:spcPct val="30000"/>
      </a:spcBef>
      <a:spcAft>
        <a:spcPct val="0"/>
      </a:spcAft>
      <a:defRPr sz="2100">
        <a:solidFill>
          <a:schemeClr val="tx1"/>
        </a:solidFill>
        <a:latin typeface="Helvetica Neue"/>
        <a:ea typeface="Helvetica Neue"/>
        <a:cs typeface="Helvetica Neue"/>
        <a:sym typeface="Helvetica Neue" pitchFamily="1" charset="0"/>
      </a:defRPr>
    </a:lvl5pPr>
    <a:lvl6pPr indent="1142383" defTabSz="456952">
      <a:lnSpc>
        <a:spcPct val="117999"/>
      </a:lnSpc>
      <a:defRPr sz="2100">
        <a:latin typeface="Helvetica Neue"/>
        <a:ea typeface="Helvetica Neue"/>
        <a:cs typeface="Helvetica Neue"/>
        <a:sym typeface="Helvetica Neue"/>
      </a:defRPr>
    </a:lvl6pPr>
    <a:lvl7pPr indent="1370856" defTabSz="456952">
      <a:lnSpc>
        <a:spcPct val="117999"/>
      </a:lnSpc>
      <a:defRPr sz="2100">
        <a:latin typeface="Helvetica Neue"/>
        <a:ea typeface="Helvetica Neue"/>
        <a:cs typeface="Helvetica Neue"/>
        <a:sym typeface="Helvetica Neue"/>
      </a:defRPr>
    </a:lvl7pPr>
    <a:lvl8pPr indent="1599335" defTabSz="456952">
      <a:lnSpc>
        <a:spcPct val="117999"/>
      </a:lnSpc>
      <a:defRPr sz="2100">
        <a:latin typeface="Helvetica Neue"/>
        <a:ea typeface="Helvetica Neue"/>
        <a:cs typeface="Helvetica Neue"/>
        <a:sym typeface="Helvetica Neue"/>
      </a:defRPr>
    </a:lvl8pPr>
    <a:lvl9pPr indent="1827811" defTabSz="456952">
      <a:lnSpc>
        <a:spcPct val="117999"/>
      </a:lnSpc>
      <a:defRPr sz="21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23554852" y="12838178"/>
            <a:ext cx="376706" cy="369332"/>
          </a:xfrm>
        </p:spPr>
        <p:txBody>
          <a:bodyPr/>
          <a:lstStyle/>
          <a:p>
            <a:fld id="{69A8C192-EEFF-4DD2-80CA-4D07E66C58AB}" type="slidenum">
              <a:rPr lang="uk-UA" altLang="ja-JP" smtClean="0"/>
              <a:pPr/>
              <a:t>‹#›</a:t>
            </a:fld>
            <a:endParaRPr lang="uk-UA" altLang="ja-JP" dirty="0"/>
          </a:p>
        </p:txBody>
      </p:sp>
      <p:sp>
        <p:nvSpPr>
          <p:cNvPr id="5" name="Text Placeholder 4"/>
          <p:cNvSpPr>
            <a:spLocks noGrp="1"/>
          </p:cNvSpPr>
          <p:nvPr>
            <p:ph type="body" sz="quarter" idx="11"/>
          </p:nvPr>
        </p:nvSpPr>
        <p:spPr>
          <a:xfrm>
            <a:off x="1219359" y="4992624"/>
            <a:ext cx="21948458" cy="1609344"/>
          </a:xfrm>
        </p:spPr>
        <p:txBody>
          <a:bodyPr/>
          <a:lstStyle/>
          <a:p>
            <a:pPr lvl="0"/>
            <a:r>
              <a:rPr lang="en-US" dirty="0" smtClean="0"/>
              <a:t>Click to edit Master text styles</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9164" y="621792"/>
            <a:ext cx="22899557" cy="84124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29166" y="2743200"/>
            <a:ext cx="21945600" cy="945489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3533624" y="12838176"/>
            <a:ext cx="414582" cy="310896"/>
          </a:xfrm>
          <a:prstGeom prst="rect">
            <a:avLst/>
          </a:prstGeom>
        </p:spPr>
        <p:txBody>
          <a:bodyPr/>
          <a:lstStyle>
            <a:lvl1pPr>
              <a:defRPr>
                <a:solidFill>
                  <a:schemeClr val="bg1"/>
                </a:solidFill>
              </a:defRPr>
            </a:lvl1pPr>
          </a:lstStyle>
          <a:p>
            <a:fld id="{1B45F3F4-EB9A-47CE-B1F1-A3F81963E43E}" type="slidenum">
              <a:rPr lang="en-US" smtClean="0"/>
              <a:pPr/>
              <a:t>‹#›</a:t>
            </a:fld>
            <a:endParaRPr lang="en-US" dirty="0"/>
          </a:p>
        </p:txBody>
      </p:sp>
      <p:sp>
        <p:nvSpPr>
          <p:cNvPr id="8" name="Text Placeholder 7"/>
          <p:cNvSpPr>
            <a:spLocks noGrp="1"/>
          </p:cNvSpPr>
          <p:nvPr>
            <p:ph type="body" sz="quarter" idx="13"/>
          </p:nvPr>
        </p:nvSpPr>
        <p:spPr>
          <a:xfrm>
            <a:off x="829164" y="1463676"/>
            <a:ext cx="22899557" cy="822960"/>
          </a:xfrm>
        </p:spPr>
        <p:txBody>
          <a:bodyPr/>
          <a:lstStyle>
            <a:lvl1pPr>
              <a:defRPr sz="4000" b="1">
                <a:solidFill>
                  <a:srgbClr val="7F7F7F"/>
                </a:solidFill>
              </a:defRPr>
            </a:lvl1pPr>
            <a:lvl2pPr>
              <a:defRPr b="1">
                <a:solidFill>
                  <a:srgbClr val="7F7F7F"/>
                </a:solidFill>
              </a:defRPr>
            </a:lvl2pPr>
            <a:lvl3pPr>
              <a:defRPr b="1">
                <a:solidFill>
                  <a:srgbClr val="7F7F7F"/>
                </a:solidFill>
              </a:defRPr>
            </a:lvl3pPr>
            <a:lvl4pPr>
              <a:defRPr b="1">
                <a:solidFill>
                  <a:srgbClr val="7F7F7F"/>
                </a:solidFill>
              </a:defRPr>
            </a:lvl4pPr>
            <a:lvl5pPr>
              <a:defRPr b="1">
                <a:solidFill>
                  <a:srgbClr val="7F7F7F"/>
                </a:solidFill>
              </a:defRPr>
            </a:lvl5pPr>
          </a:lstStyle>
          <a:p>
            <a:pPr lvl="0"/>
            <a:r>
              <a:rPr lang="en-US" dirty="0"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9164" y="621792"/>
            <a:ext cx="22899557" cy="84124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29166" y="2743200"/>
            <a:ext cx="21945600" cy="945489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3533624" y="12838176"/>
            <a:ext cx="414582" cy="310896"/>
          </a:xfrm>
          <a:prstGeom prst="rect">
            <a:avLst/>
          </a:prstGeom>
        </p:spPr>
        <p:txBody>
          <a:bodyPr/>
          <a:lstStyle>
            <a:lvl1pPr>
              <a:defRPr>
                <a:solidFill>
                  <a:schemeClr val="bg1"/>
                </a:solidFill>
              </a:defRPr>
            </a:lvl1pPr>
          </a:lstStyle>
          <a:p>
            <a:fld id="{1B45F3F4-EB9A-47CE-B1F1-A3F81963E43E}" type="slidenum">
              <a:rPr lang="en-US" smtClean="0"/>
              <a:pPr/>
              <a:t>‹#›</a:t>
            </a:fld>
            <a:endParaRPr lang="en-US" dirty="0"/>
          </a:p>
        </p:txBody>
      </p:sp>
      <p:sp>
        <p:nvSpPr>
          <p:cNvPr id="8" name="Text Placeholder 7"/>
          <p:cNvSpPr>
            <a:spLocks noGrp="1"/>
          </p:cNvSpPr>
          <p:nvPr>
            <p:ph type="body" sz="quarter" idx="13"/>
          </p:nvPr>
        </p:nvSpPr>
        <p:spPr>
          <a:xfrm>
            <a:off x="829164" y="1463676"/>
            <a:ext cx="22899557" cy="822960"/>
          </a:xfrm>
        </p:spPr>
        <p:txBody>
          <a:bodyPr/>
          <a:lstStyle>
            <a:lvl1pPr>
              <a:defRPr sz="4000" b="1">
                <a:solidFill>
                  <a:srgbClr val="7F7F7F"/>
                </a:solidFill>
              </a:defRPr>
            </a:lvl1pPr>
            <a:lvl2pPr>
              <a:defRPr b="1">
                <a:solidFill>
                  <a:srgbClr val="7F7F7F"/>
                </a:solidFill>
              </a:defRPr>
            </a:lvl2pPr>
            <a:lvl3pPr>
              <a:defRPr b="1">
                <a:solidFill>
                  <a:srgbClr val="7F7F7F"/>
                </a:solidFill>
              </a:defRPr>
            </a:lvl3pPr>
            <a:lvl4pPr>
              <a:defRPr b="1">
                <a:solidFill>
                  <a:srgbClr val="7F7F7F"/>
                </a:solidFill>
              </a:defRPr>
            </a:lvl4pPr>
            <a:lvl5pPr>
              <a:defRPr b="1">
                <a:solidFill>
                  <a:srgbClr val="7F7F7F"/>
                </a:solidFill>
              </a:defRPr>
            </a:lvl5pPr>
          </a:lstStyle>
          <a:p>
            <a:pPr lvl="0"/>
            <a:r>
              <a:rPr lang="en-US" dirty="0"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9164" y="621792"/>
            <a:ext cx="22899557" cy="84124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29166" y="2743200"/>
            <a:ext cx="21945600" cy="945489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3533624" y="12838176"/>
            <a:ext cx="414582" cy="310896"/>
          </a:xfrm>
          <a:prstGeom prst="rect">
            <a:avLst/>
          </a:prstGeom>
        </p:spPr>
        <p:txBody>
          <a:bodyPr/>
          <a:lstStyle>
            <a:lvl1pPr>
              <a:defRPr>
                <a:solidFill>
                  <a:schemeClr val="bg1"/>
                </a:solidFill>
              </a:defRPr>
            </a:lvl1pPr>
          </a:lstStyle>
          <a:p>
            <a:fld id="{1B45F3F4-EB9A-47CE-B1F1-A3F81963E43E}" type="slidenum">
              <a:rPr lang="en-US" smtClean="0"/>
              <a:pPr/>
              <a:t>‹#›</a:t>
            </a:fld>
            <a:endParaRPr lang="en-US" dirty="0"/>
          </a:p>
        </p:txBody>
      </p:sp>
      <p:sp>
        <p:nvSpPr>
          <p:cNvPr id="8" name="Text Placeholder 7"/>
          <p:cNvSpPr>
            <a:spLocks noGrp="1"/>
          </p:cNvSpPr>
          <p:nvPr>
            <p:ph type="body" sz="quarter" idx="13"/>
          </p:nvPr>
        </p:nvSpPr>
        <p:spPr>
          <a:xfrm>
            <a:off x="829164" y="1463676"/>
            <a:ext cx="22899557" cy="822960"/>
          </a:xfrm>
        </p:spPr>
        <p:txBody>
          <a:bodyPr/>
          <a:lstStyle>
            <a:lvl1pPr>
              <a:defRPr sz="4000" b="1">
                <a:solidFill>
                  <a:srgbClr val="7F7F7F"/>
                </a:solidFill>
              </a:defRPr>
            </a:lvl1pPr>
            <a:lvl2pPr>
              <a:defRPr b="1">
                <a:solidFill>
                  <a:srgbClr val="7F7F7F"/>
                </a:solidFill>
              </a:defRPr>
            </a:lvl2pPr>
            <a:lvl3pPr>
              <a:defRPr b="1">
                <a:solidFill>
                  <a:srgbClr val="7F7F7F"/>
                </a:solidFill>
              </a:defRPr>
            </a:lvl3pPr>
            <a:lvl4pPr>
              <a:defRPr b="1">
                <a:solidFill>
                  <a:srgbClr val="7F7F7F"/>
                </a:solidFill>
              </a:defRPr>
            </a:lvl4pPr>
            <a:lvl5pPr>
              <a:defRPr b="1">
                <a:solidFill>
                  <a:srgbClr val="7F7F7F"/>
                </a:solidFill>
              </a:defRPr>
            </a:lvl5pPr>
          </a:lstStyle>
          <a:p>
            <a:pPr lvl="0"/>
            <a:r>
              <a:rPr lang="en-US"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9164" y="621792"/>
            <a:ext cx="22899557" cy="84124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29166" y="2743200"/>
            <a:ext cx="21945600" cy="945489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3533624" y="12838176"/>
            <a:ext cx="414582" cy="310896"/>
          </a:xfrm>
          <a:prstGeom prst="rect">
            <a:avLst/>
          </a:prstGeom>
        </p:spPr>
        <p:txBody>
          <a:bodyPr/>
          <a:lstStyle>
            <a:lvl1pPr>
              <a:defRPr>
                <a:solidFill>
                  <a:schemeClr val="bg1"/>
                </a:solidFill>
              </a:defRPr>
            </a:lvl1pPr>
          </a:lstStyle>
          <a:p>
            <a:fld id="{1B45F3F4-EB9A-47CE-B1F1-A3F81963E43E}" type="slidenum">
              <a:rPr lang="en-US" smtClean="0"/>
              <a:pPr/>
              <a:t>‹#›</a:t>
            </a:fld>
            <a:endParaRPr lang="en-US" dirty="0"/>
          </a:p>
        </p:txBody>
      </p:sp>
      <p:sp>
        <p:nvSpPr>
          <p:cNvPr id="8" name="Text Placeholder 7"/>
          <p:cNvSpPr>
            <a:spLocks noGrp="1"/>
          </p:cNvSpPr>
          <p:nvPr>
            <p:ph type="body" sz="quarter" idx="13"/>
          </p:nvPr>
        </p:nvSpPr>
        <p:spPr>
          <a:xfrm>
            <a:off x="829164" y="1463676"/>
            <a:ext cx="22899557" cy="822960"/>
          </a:xfrm>
        </p:spPr>
        <p:txBody>
          <a:bodyPr/>
          <a:lstStyle>
            <a:lvl1pPr>
              <a:defRPr sz="4000" b="1">
                <a:solidFill>
                  <a:srgbClr val="7F7F7F"/>
                </a:solidFill>
              </a:defRPr>
            </a:lvl1pPr>
            <a:lvl2pPr>
              <a:defRPr b="1">
                <a:solidFill>
                  <a:srgbClr val="7F7F7F"/>
                </a:solidFill>
              </a:defRPr>
            </a:lvl2pPr>
            <a:lvl3pPr>
              <a:defRPr b="1">
                <a:solidFill>
                  <a:srgbClr val="7F7F7F"/>
                </a:solidFill>
              </a:defRPr>
            </a:lvl3pPr>
            <a:lvl4pPr>
              <a:defRPr b="1">
                <a:solidFill>
                  <a:srgbClr val="7F7F7F"/>
                </a:solidFill>
              </a:defRPr>
            </a:lvl4pPr>
            <a:lvl5pPr>
              <a:defRPr b="1">
                <a:solidFill>
                  <a:srgbClr val="7F7F7F"/>
                </a:solidFill>
              </a:defRPr>
            </a:lvl5pPr>
          </a:lstStyle>
          <a:p>
            <a:pPr lvl="0"/>
            <a:r>
              <a:rPr lang="en-US" dirty="0"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9164" y="621792"/>
            <a:ext cx="22899557" cy="84124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29166" y="2743200"/>
            <a:ext cx="21945600" cy="945489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3533624" y="12838176"/>
            <a:ext cx="414582" cy="310896"/>
          </a:xfrm>
          <a:prstGeom prst="rect">
            <a:avLst/>
          </a:prstGeom>
        </p:spPr>
        <p:txBody>
          <a:bodyPr/>
          <a:lstStyle>
            <a:lvl1pPr>
              <a:defRPr>
                <a:solidFill>
                  <a:schemeClr val="bg1"/>
                </a:solidFill>
              </a:defRPr>
            </a:lvl1pPr>
          </a:lstStyle>
          <a:p>
            <a:fld id="{1B45F3F4-EB9A-47CE-B1F1-A3F81963E43E}" type="slidenum">
              <a:rPr lang="en-US" smtClean="0"/>
              <a:pPr/>
              <a:t>‹#›</a:t>
            </a:fld>
            <a:endParaRPr lang="en-US" dirty="0"/>
          </a:p>
        </p:txBody>
      </p:sp>
      <p:sp>
        <p:nvSpPr>
          <p:cNvPr id="8" name="Text Placeholder 7"/>
          <p:cNvSpPr>
            <a:spLocks noGrp="1"/>
          </p:cNvSpPr>
          <p:nvPr>
            <p:ph type="body" sz="quarter" idx="13"/>
          </p:nvPr>
        </p:nvSpPr>
        <p:spPr>
          <a:xfrm>
            <a:off x="829164" y="1463676"/>
            <a:ext cx="22899557" cy="822960"/>
          </a:xfrm>
        </p:spPr>
        <p:txBody>
          <a:bodyPr/>
          <a:lstStyle>
            <a:lvl1pPr>
              <a:defRPr sz="4000" b="1">
                <a:solidFill>
                  <a:srgbClr val="7F7F7F"/>
                </a:solidFill>
              </a:defRPr>
            </a:lvl1pPr>
            <a:lvl2pPr>
              <a:defRPr b="1">
                <a:solidFill>
                  <a:srgbClr val="7F7F7F"/>
                </a:solidFill>
              </a:defRPr>
            </a:lvl2pPr>
            <a:lvl3pPr>
              <a:defRPr b="1">
                <a:solidFill>
                  <a:srgbClr val="7F7F7F"/>
                </a:solidFill>
              </a:defRPr>
            </a:lvl3pPr>
            <a:lvl4pPr>
              <a:defRPr b="1">
                <a:solidFill>
                  <a:srgbClr val="7F7F7F"/>
                </a:solidFill>
              </a:defRPr>
            </a:lvl4pPr>
            <a:lvl5pPr>
              <a:defRPr b="1">
                <a:solidFill>
                  <a:srgbClr val="7F7F7F"/>
                </a:solidFill>
              </a:defRPr>
            </a:lvl5pPr>
          </a:lstStyle>
          <a:p>
            <a:pPr lvl="0"/>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9164" y="621792"/>
            <a:ext cx="22899557" cy="84124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29166" y="2743200"/>
            <a:ext cx="21945600" cy="945489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3533624" y="12838176"/>
            <a:ext cx="414582" cy="310896"/>
          </a:xfrm>
          <a:prstGeom prst="rect">
            <a:avLst/>
          </a:prstGeom>
        </p:spPr>
        <p:txBody>
          <a:bodyPr/>
          <a:lstStyle>
            <a:lvl1pPr>
              <a:defRPr>
                <a:solidFill>
                  <a:schemeClr val="bg1"/>
                </a:solidFill>
              </a:defRPr>
            </a:lvl1pPr>
          </a:lstStyle>
          <a:p>
            <a:fld id="{1B45F3F4-EB9A-47CE-B1F1-A3F81963E43E}" type="slidenum">
              <a:rPr lang="en-US" smtClean="0"/>
              <a:pPr/>
              <a:t>‹#›</a:t>
            </a:fld>
            <a:endParaRPr lang="en-US" dirty="0"/>
          </a:p>
        </p:txBody>
      </p:sp>
      <p:sp>
        <p:nvSpPr>
          <p:cNvPr id="8" name="Text Placeholder 7"/>
          <p:cNvSpPr>
            <a:spLocks noGrp="1"/>
          </p:cNvSpPr>
          <p:nvPr>
            <p:ph type="body" sz="quarter" idx="13"/>
          </p:nvPr>
        </p:nvSpPr>
        <p:spPr>
          <a:xfrm>
            <a:off x="829164" y="1463676"/>
            <a:ext cx="22899557" cy="822960"/>
          </a:xfrm>
        </p:spPr>
        <p:txBody>
          <a:bodyPr/>
          <a:lstStyle>
            <a:lvl1pPr>
              <a:defRPr sz="4000" b="1">
                <a:solidFill>
                  <a:srgbClr val="7F7F7F"/>
                </a:solidFill>
              </a:defRPr>
            </a:lvl1pPr>
            <a:lvl2pPr>
              <a:defRPr b="1">
                <a:solidFill>
                  <a:srgbClr val="7F7F7F"/>
                </a:solidFill>
              </a:defRPr>
            </a:lvl2pPr>
            <a:lvl3pPr>
              <a:defRPr b="1">
                <a:solidFill>
                  <a:srgbClr val="7F7F7F"/>
                </a:solidFill>
              </a:defRPr>
            </a:lvl3pPr>
            <a:lvl4pPr>
              <a:defRPr b="1">
                <a:solidFill>
                  <a:srgbClr val="7F7F7F"/>
                </a:solidFill>
              </a:defRPr>
            </a:lvl4pPr>
            <a:lvl5pPr>
              <a:defRPr b="1">
                <a:solidFill>
                  <a:srgbClr val="7F7F7F"/>
                </a:solidFill>
              </a:defRPr>
            </a:lvl5pPr>
          </a:lstStyle>
          <a:p>
            <a:pPr lvl="0"/>
            <a:r>
              <a:rPr lang="en-US" dirty="0"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9164" y="621792"/>
            <a:ext cx="22899557" cy="84124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29164" y="2743200"/>
            <a:ext cx="22899557" cy="9235440"/>
          </a:xfrm>
          <a:prstGeom prst="rect">
            <a:avLst/>
          </a:prstGeom>
        </p:spPr>
        <p:txBody>
          <a:bodyPr/>
          <a:lstStyle>
            <a:lvl1pPr>
              <a:defRPr sz="3600"/>
            </a:lvl1pPr>
            <a:lvl2pPr>
              <a:defRPr sz="3600"/>
            </a:lvl2pPr>
            <a:lvl3pPr>
              <a:defRPr sz="3600"/>
            </a:lvl3pPr>
            <a:lvl4pPr>
              <a:defRPr sz="3600"/>
            </a:lvl4pPr>
            <a:lvl5pPr>
              <a:defRPr sz="3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3533624" y="12838176"/>
            <a:ext cx="414582" cy="310896"/>
          </a:xfrm>
          <a:prstGeom prst="rect">
            <a:avLst/>
          </a:prstGeom>
        </p:spPr>
        <p:txBody>
          <a:bodyPr/>
          <a:lstStyle>
            <a:lvl1pPr>
              <a:defRPr>
                <a:solidFill>
                  <a:schemeClr val="bg1"/>
                </a:solidFill>
              </a:defRPr>
            </a:lvl1pPr>
          </a:lstStyle>
          <a:p>
            <a:fld id="{1B45F3F4-EB9A-47CE-B1F1-A3F81963E43E}" type="slidenum">
              <a:rPr lang="en-US" smtClean="0"/>
              <a:pPr/>
              <a:t>‹#›</a:t>
            </a:fld>
            <a:endParaRPr lang="en-US" dirty="0"/>
          </a:p>
        </p:txBody>
      </p:sp>
      <p:sp>
        <p:nvSpPr>
          <p:cNvPr id="8" name="Text Placeholder 7"/>
          <p:cNvSpPr>
            <a:spLocks noGrp="1"/>
          </p:cNvSpPr>
          <p:nvPr>
            <p:ph type="body" sz="quarter" idx="13"/>
          </p:nvPr>
        </p:nvSpPr>
        <p:spPr>
          <a:xfrm>
            <a:off x="829164" y="1463676"/>
            <a:ext cx="22899557" cy="822960"/>
          </a:xfrm>
        </p:spPr>
        <p:txBody>
          <a:bodyPr/>
          <a:lstStyle>
            <a:lvl1pPr>
              <a:defRPr sz="4000" b="1">
                <a:solidFill>
                  <a:srgbClr val="7F7F7F"/>
                </a:solidFill>
              </a:defRPr>
            </a:lvl1pPr>
            <a:lvl2pPr>
              <a:defRPr b="1">
                <a:solidFill>
                  <a:srgbClr val="7F7F7F"/>
                </a:solidFill>
              </a:defRPr>
            </a:lvl2pPr>
            <a:lvl3pPr>
              <a:defRPr b="1">
                <a:solidFill>
                  <a:srgbClr val="7F7F7F"/>
                </a:solidFill>
              </a:defRPr>
            </a:lvl3pPr>
            <a:lvl4pPr>
              <a:defRPr b="1">
                <a:solidFill>
                  <a:srgbClr val="7F7F7F"/>
                </a:solidFill>
              </a:defRPr>
            </a:lvl4pPr>
            <a:lvl5pPr>
              <a:defRPr b="1">
                <a:solidFill>
                  <a:srgbClr val="7F7F7F"/>
                </a:solidFill>
              </a:defRPr>
            </a:lvl5pPr>
          </a:lstStyle>
          <a:p>
            <a:pPr lvl="0"/>
            <a:r>
              <a:rPr lang="en-US" dirty="0"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Content Placeholder 10"/>
          <p:cNvSpPr>
            <a:spLocks noGrp="1"/>
          </p:cNvSpPr>
          <p:nvPr>
            <p:ph sz="quarter" idx="15"/>
          </p:nvPr>
        </p:nvSpPr>
        <p:spPr>
          <a:xfrm>
            <a:off x="12342775" y="2743205"/>
            <a:ext cx="11169326" cy="9455150"/>
          </a:xfrm>
        </p:spPr>
        <p:txBody>
          <a:bodyPr/>
          <a:lstStyle>
            <a:lvl1pPr>
              <a:defRPr sz="3600"/>
            </a:lvl1pPr>
            <a:lvl2pPr>
              <a:defRPr sz="3600"/>
            </a:lvl2pPr>
            <a:lvl3pPr>
              <a:defRPr sz="3600"/>
            </a:lvl3pPr>
            <a:lvl4pPr>
              <a:defRPr sz="3600"/>
            </a:lvl4pPr>
            <a:lvl5pPr>
              <a:defRPr sz="3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829164" y="621792"/>
            <a:ext cx="22899557" cy="84124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29164" y="2743200"/>
            <a:ext cx="11169326" cy="9454896"/>
          </a:xfrm>
          <a:prstGeom prst="rect">
            <a:avLst/>
          </a:prstGeom>
        </p:spPr>
        <p:txBody>
          <a:bodyPr/>
          <a:lstStyle>
            <a:lvl1pPr>
              <a:defRPr sz="3600"/>
            </a:lvl1pPr>
            <a:lvl2pPr>
              <a:defRPr sz="3600"/>
            </a:lvl2pPr>
            <a:lvl3pPr>
              <a:defRPr sz="3600"/>
            </a:lvl3pPr>
            <a:lvl4pPr>
              <a:defRPr sz="3600"/>
            </a:lvl4pPr>
            <a:lvl5pPr>
              <a:defRPr sz="3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3533624" y="12838176"/>
            <a:ext cx="414582" cy="310896"/>
          </a:xfrm>
          <a:prstGeom prst="rect">
            <a:avLst/>
          </a:prstGeom>
        </p:spPr>
        <p:txBody>
          <a:bodyPr/>
          <a:lstStyle>
            <a:lvl1pPr>
              <a:defRPr>
                <a:solidFill>
                  <a:schemeClr val="bg1"/>
                </a:solidFill>
              </a:defRPr>
            </a:lvl1pPr>
          </a:lstStyle>
          <a:p>
            <a:fld id="{1B45F3F4-EB9A-47CE-B1F1-A3F81963E43E}" type="slidenum">
              <a:rPr lang="en-US" smtClean="0"/>
              <a:pPr/>
              <a:t>‹#›</a:t>
            </a:fld>
            <a:endParaRPr lang="en-US" dirty="0"/>
          </a:p>
        </p:txBody>
      </p:sp>
      <p:sp>
        <p:nvSpPr>
          <p:cNvPr id="8" name="Text Placeholder 7"/>
          <p:cNvSpPr>
            <a:spLocks noGrp="1"/>
          </p:cNvSpPr>
          <p:nvPr>
            <p:ph type="body" sz="quarter" idx="13"/>
          </p:nvPr>
        </p:nvSpPr>
        <p:spPr>
          <a:xfrm>
            <a:off x="829164" y="1463676"/>
            <a:ext cx="22899557" cy="822960"/>
          </a:xfrm>
        </p:spPr>
        <p:txBody>
          <a:bodyPr/>
          <a:lstStyle>
            <a:lvl1pPr>
              <a:defRPr sz="4000" b="1">
                <a:solidFill>
                  <a:srgbClr val="7F7F7F"/>
                </a:solidFill>
              </a:defRPr>
            </a:lvl1pPr>
            <a:lvl2pPr>
              <a:defRPr b="1">
                <a:solidFill>
                  <a:srgbClr val="7F7F7F"/>
                </a:solidFill>
              </a:defRPr>
            </a:lvl2pPr>
            <a:lvl3pPr>
              <a:defRPr b="1">
                <a:solidFill>
                  <a:srgbClr val="7F7F7F"/>
                </a:solidFill>
              </a:defRPr>
            </a:lvl3pPr>
            <a:lvl4pPr>
              <a:defRPr b="1">
                <a:solidFill>
                  <a:srgbClr val="7F7F7F"/>
                </a:solidFill>
              </a:defRPr>
            </a:lvl4pPr>
            <a:lvl5pPr>
              <a:defRPr b="1">
                <a:solidFill>
                  <a:srgbClr val="7F7F7F"/>
                </a:solidFill>
              </a:defRPr>
            </a:lvl5pPr>
          </a:lstStyle>
          <a:p>
            <a:pPr lvl="0"/>
            <a:r>
              <a:rPr lang="en-US" dirty="0"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395" y="4462272"/>
            <a:ext cx="21631424" cy="7278624"/>
          </a:xfrm>
          <a:prstGeom prst="rect">
            <a:avLst/>
          </a:prstGeom>
        </p:spPr>
        <p:txBody>
          <a:body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23533624" y="12838176"/>
            <a:ext cx="414582" cy="310896"/>
          </a:xfrm>
          <a:prstGeom prst="rect">
            <a:avLst/>
          </a:prstGeom>
        </p:spPr>
        <p:txBody>
          <a:bodyPr/>
          <a:lstStyle>
            <a:lvl1pPr>
              <a:defRPr>
                <a:solidFill>
                  <a:schemeClr val="bg1"/>
                </a:solidFill>
              </a:defRPr>
            </a:lvl1pPr>
          </a:lstStyle>
          <a:p>
            <a:fld id="{1B45F3F4-EB9A-47CE-B1F1-A3F81963E43E}"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395" y="2192084"/>
            <a:ext cx="21631424" cy="3419856"/>
          </a:xfrm>
          <a:prstGeom prst="rect">
            <a:avLst/>
          </a:prstGeom>
        </p:spPr>
        <p:txBody>
          <a:bodyPr anchor="b" anchorCtr="0"/>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23533624" y="12838176"/>
            <a:ext cx="414582" cy="310896"/>
          </a:xfrm>
          <a:prstGeom prst="rect">
            <a:avLst/>
          </a:prstGeom>
        </p:spPr>
        <p:txBody>
          <a:bodyPr/>
          <a:lstStyle>
            <a:lvl1pPr>
              <a:defRPr>
                <a:solidFill>
                  <a:schemeClr val="bg1"/>
                </a:solidFill>
              </a:defRPr>
            </a:lvl1pPr>
          </a:lstStyle>
          <a:p>
            <a:fld id="{1B45F3F4-EB9A-47CE-B1F1-A3F81963E43E}" type="slidenum">
              <a:rPr lang="en-US" smtClean="0"/>
              <a:pPr/>
              <a:t>‹#›</a:t>
            </a:fld>
            <a:endParaRPr lang="en-US" dirty="0"/>
          </a:p>
        </p:txBody>
      </p:sp>
      <p:sp>
        <p:nvSpPr>
          <p:cNvPr id="5" name="Text Placeholder 4"/>
          <p:cNvSpPr>
            <a:spLocks noGrp="1"/>
          </p:cNvSpPr>
          <p:nvPr>
            <p:ph type="body" sz="quarter" idx="13"/>
          </p:nvPr>
        </p:nvSpPr>
        <p:spPr>
          <a:xfrm>
            <a:off x="1536911" y="6009867"/>
            <a:ext cx="21630915" cy="4676070"/>
          </a:xfrm>
          <a:prstGeom prst="rect">
            <a:avLst/>
          </a:prstGeom>
        </p:spPr>
        <p:txBody>
          <a:bodyPr lIns="217633" tIns="108816" rIns="217633" bIns="108816"/>
          <a:lstStyle>
            <a:lvl1pPr>
              <a:defRPr b="0"/>
            </a:lvl1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3" y="1450899"/>
            <a:ext cx="24387048" cy="3300984"/>
          </a:xfrm>
        </p:spPr>
        <p:txBody>
          <a:bodyPr anchor="b" anchorCtr="0"/>
          <a:lstStyle/>
          <a:p>
            <a:r>
              <a:rPr lang="en-US" dirty="0" smtClean="0"/>
              <a:t>Click to edit Master title style</a:t>
            </a:r>
            <a:endParaRPr lang="en-US" dirty="0"/>
          </a:p>
        </p:txBody>
      </p:sp>
      <p:sp>
        <p:nvSpPr>
          <p:cNvPr id="5" name="Text Placeholder 4"/>
          <p:cNvSpPr>
            <a:spLocks noGrp="1"/>
          </p:cNvSpPr>
          <p:nvPr>
            <p:ph type="body" sz="quarter" idx="11"/>
          </p:nvPr>
        </p:nvSpPr>
        <p:spPr>
          <a:xfrm>
            <a:off x="63" y="5517468"/>
            <a:ext cx="24387048" cy="1609344"/>
          </a:xfrm>
        </p:spPr>
        <p:txBody>
          <a:bodyPr>
            <a:normAutofit/>
          </a:bodyPr>
          <a:lstStyle>
            <a:lvl1pPr>
              <a:defRPr sz="4000" b="0"/>
            </a:lvl1pPr>
          </a:lstStyle>
          <a:p>
            <a:pPr lvl="0"/>
            <a:r>
              <a:rPr lang="en-US" dirty="0" smtClean="0"/>
              <a:t>Click to edit Master text styles</a:t>
            </a:r>
          </a:p>
        </p:txBody>
      </p:sp>
      <p:sp>
        <p:nvSpPr>
          <p:cNvPr id="9" name="Text Placeholder 8"/>
          <p:cNvSpPr>
            <a:spLocks noGrp="1"/>
          </p:cNvSpPr>
          <p:nvPr>
            <p:ph type="body" sz="quarter" idx="13"/>
          </p:nvPr>
        </p:nvSpPr>
        <p:spPr>
          <a:xfrm>
            <a:off x="17611344" y="11402568"/>
            <a:ext cx="5248656" cy="795528"/>
          </a:xfrm>
        </p:spPr>
        <p:txBody>
          <a:bodyPr>
            <a:noAutofit/>
          </a:bodyPr>
          <a:lstStyle>
            <a:lvl1pPr algn="r">
              <a:defRPr sz="3600" b="0">
                <a:solidFill>
                  <a:schemeClr val="bg1"/>
                </a:solidFill>
              </a:defRPr>
            </a:lvl1pPr>
            <a:lvl2pPr>
              <a:defRPr sz="2600" b="0">
                <a:solidFill>
                  <a:schemeClr val="bg1"/>
                </a:solidFill>
              </a:defRPr>
            </a:lvl2pPr>
            <a:lvl3pPr>
              <a:defRPr sz="2600" b="0">
                <a:solidFill>
                  <a:schemeClr val="bg1"/>
                </a:solidFill>
              </a:defRPr>
            </a:lvl3pPr>
            <a:lvl4pPr>
              <a:defRPr sz="2600" b="0">
                <a:solidFill>
                  <a:schemeClr val="bg1"/>
                </a:solidFill>
              </a:defRPr>
            </a:lvl4pPr>
            <a:lvl5pPr>
              <a:defRPr sz="2600" b="0">
                <a:solidFill>
                  <a:schemeClr val="bg1"/>
                </a:solidFill>
              </a:defRPr>
            </a:lvl5pPr>
          </a:lstStyle>
          <a:p>
            <a:pPr lvl="0"/>
            <a:r>
              <a:rPr lang="en-US" dirty="0" smtClean="0"/>
              <a:t>Click to edit Master text styles</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BBBB89E-AFE6-4589-AA5C-C5F00081D1C7}"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3533624" y="12838176"/>
            <a:ext cx="414582" cy="310896"/>
          </a:xfrm>
          <a:prstGeom prst="rect">
            <a:avLst/>
          </a:prstGeom>
        </p:spPr>
        <p:txBody>
          <a:bodyPr/>
          <a:lstStyle>
            <a:lvl1pPr>
              <a:defRPr>
                <a:solidFill>
                  <a:schemeClr val="bg1"/>
                </a:solidFill>
              </a:defRPr>
            </a:lvl1pPr>
          </a:lstStyle>
          <a:p>
            <a:fld id="{1B45F3F4-EB9A-47CE-B1F1-A3F81963E4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Image - Re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3" y="9"/>
            <a:ext cx="13971819" cy="9797134"/>
          </a:xfrm>
          <a:prstGeom prst="rect">
            <a:avLst/>
          </a:prstGeom>
        </p:spPr>
        <p:txBody>
          <a:bodyPr/>
          <a:lstStyle>
            <a:lvl1pPr marL="0" indent="0" algn="ctr">
              <a:buFontTx/>
              <a:buNone/>
              <a:defRPr baseline="0">
                <a:latin typeface="+mj-lt"/>
                <a:ea typeface="Arial"/>
                <a:cs typeface="Arial"/>
              </a:defRPr>
            </a:lvl1pPr>
          </a:lstStyle>
          <a:p>
            <a:pPr lvl="0"/>
            <a:endParaRPr lang="en-US" noProof="0" dirty="0" smtClean="0">
              <a:sym typeface="Helvetica Light"/>
            </a:endParaRPr>
          </a:p>
          <a:p>
            <a:pPr lvl="0"/>
            <a:endParaRPr lang="en-US" noProof="0" dirty="0" smtClean="0">
              <a:sym typeface="Helvetica Light"/>
            </a:endParaRPr>
          </a:p>
          <a:p>
            <a:pPr lvl="0"/>
            <a:endParaRPr lang="en-US" noProof="0" dirty="0" smtClean="0">
              <a:sym typeface="Helvetica Light"/>
            </a:endParaRPr>
          </a:p>
          <a:p>
            <a:pPr lvl="0"/>
            <a:r>
              <a:rPr lang="en-US" noProof="0" dirty="0" smtClean="0">
                <a:sym typeface="Helvetica Light"/>
              </a:rPr>
              <a:t>Place Picture Here</a:t>
            </a:r>
            <a:endParaRPr lang="en-US" noProof="0" dirty="0">
              <a:sym typeface="Helvetica Light"/>
            </a:endParaRPr>
          </a:p>
        </p:txBody>
      </p:sp>
      <p:sp>
        <p:nvSpPr>
          <p:cNvPr id="6" name="Content Placeholder 3"/>
          <p:cNvSpPr>
            <a:spLocks noGrp="1"/>
          </p:cNvSpPr>
          <p:nvPr>
            <p:ph sz="quarter" idx="11"/>
          </p:nvPr>
        </p:nvSpPr>
        <p:spPr>
          <a:xfrm>
            <a:off x="15044762" y="2428503"/>
            <a:ext cx="8156923" cy="2581306"/>
          </a:xfrm>
          <a:prstGeom prst="rect">
            <a:avLst/>
          </a:prstGeom>
        </p:spPr>
        <p:txBody>
          <a:bodyPr/>
          <a:lstStyle>
            <a:lvl1pPr marL="0" indent="0" algn="l">
              <a:buNone/>
              <a:defRPr sz="4800" b="1" i="0">
                <a:solidFill>
                  <a:srgbClr val="B00027"/>
                </a:solidFill>
                <a:latin typeface="+mj-lt"/>
                <a:ea typeface="Arial"/>
                <a:cs typeface="Arial"/>
              </a:defRPr>
            </a:lvl1pPr>
          </a:lstStyle>
          <a:p>
            <a:pPr lvl="0"/>
            <a:r>
              <a:rPr lang="en-US" altLang="ja-JP" dirty="0" smtClean="0"/>
              <a:t>Click to edit Master text styles</a:t>
            </a:r>
          </a:p>
        </p:txBody>
      </p:sp>
      <p:sp>
        <p:nvSpPr>
          <p:cNvPr id="3" name="Text Placeholder 2"/>
          <p:cNvSpPr>
            <a:spLocks noGrp="1"/>
          </p:cNvSpPr>
          <p:nvPr>
            <p:ph type="body" sz="quarter" idx="17"/>
          </p:nvPr>
        </p:nvSpPr>
        <p:spPr>
          <a:xfrm>
            <a:off x="15045120" y="5010150"/>
            <a:ext cx="8156051" cy="4786993"/>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Shape 20"/>
          <p:cNvSpPr>
            <a:spLocks noGrp="1"/>
          </p:cNvSpPr>
          <p:nvPr>
            <p:ph type="sldNum" sz="quarter" idx="18"/>
          </p:nvPr>
        </p:nvSpPr>
        <p:spPr>
          <a:xfrm>
            <a:off x="23557397" y="12836530"/>
            <a:ext cx="376706" cy="369332"/>
          </a:xfrm>
        </p:spPr>
        <p:txBody>
          <a:bodyPr/>
          <a:lstStyle>
            <a:lvl1pPr>
              <a:defRPr/>
            </a:lvl1pPr>
          </a:lstStyle>
          <a:p>
            <a:fld id="{87A25A2A-7DAE-4CF9-8AA8-40F3DC65CDD2}" type="slidenum">
              <a:rPr lang="en-US" altLang="ja-JP"/>
              <a:pPr/>
              <a:t>‹#›</a:t>
            </a:fld>
            <a:endParaRPr lang="en-US" altLang="ja-JP"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9164" y="621792"/>
            <a:ext cx="22899557" cy="84124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29166" y="2743200"/>
            <a:ext cx="21945600" cy="945489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3533624" y="12838176"/>
            <a:ext cx="414582" cy="310896"/>
          </a:xfrm>
          <a:prstGeom prst="rect">
            <a:avLst/>
          </a:prstGeom>
        </p:spPr>
        <p:txBody>
          <a:bodyPr/>
          <a:lstStyle>
            <a:lvl1pPr>
              <a:defRPr>
                <a:solidFill>
                  <a:schemeClr val="bg1"/>
                </a:solidFill>
              </a:defRPr>
            </a:lvl1pPr>
          </a:lstStyle>
          <a:p>
            <a:fld id="{1B45F3F4-EB9A-47CE-B1F1-A3F81963E43E}" type="slidenum">
              <a:rPr lang="en-US" smtClean="0"/>
              <a:pPr/>
              <a:t>‹#›</a:t>
            </a:fld>
            <a:endParaRPr lang="en-US" dirty="0"/>
          </a:p>
        </p:txBody>
      </p:sp>
      <p:sp>
        <p:nvSpPr>
          <p:cNvPr id="8" name="Text Placeholder 7"/>
          <p:cNvSpPr>
            <a:spLocks noGrp="1"/>
          </p:cNvSpPr>
          <p:nvPr>
            <p:ph type="body" sz="quarter" idx="13"/>
          </p:nvPr>
        </p:nvSpPr>
        <p:spPr>
          <a:xfrm>
            <a:off x="829164" y="1463676"/>
            <a:ext cx="22899557" cy="822960"/>
          </a:xfrm>
        </p:spPr>
        <p:txBody>
          <a:bodyPr/>
          <a:lstStyle>
            <a:lvl1pPr>
              <a:defRPr sz="4000" b="1">
                <a:solidFill>
                  <a:srgbClr val="7F7F7F"/>
                </a:solidFill>
              </a:defRPr>
            </a:lvl1pPr>
            <a:lvl2pPr>
              <a:defRPr b="1">
                <a:solidFill>
                  <a:srgbClr val="7F7F7F"/>
                </a:solidFill>
              </a:defRPr>
            </a:lvl2pPr>
            <a:lvl3pPr>
              <a:defRPr b="1">
                <a:solidFill>
                  <a:srgbClr val="7F7F7F"/>
                </a:solidFill>
              </a:defRPr>
            </a:lvl3pPr>
            <a:lvl4pPr>
              <a:defRPr b="1">
                <a:solidFill>
                  <a:srgbClr val="7F7F7F"/>
                </a:solidFill>
              </a:defRPr>
            </a:lvl4pPr>
            <a:lvl5pPr>
              <a:defRPr b="1">
                <a:solidFill>
                  <a:srgbClr val="7F7F7F"/>
                </a:solidFill>
              </a:defRPr>
            </a:lvl5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Content Placeholder 10"/>
          <p:cNvSpPr>
            <a:spLocks noGrp="1"/>
          </p:cNvSpPr>
          <p:nvPr>
            <p:ph sz="quarter" idx="15"/>
          </p:nvPr>
        </p:nvSpPr>
        <p:spPr>
          <a:xfrm>
            <a:off x="12026557" y="2743205"/>
            <a:ext cx="10744200" cy="9455150"/>
          </a:xfrm>
        </p:spPr>
        <p:txBody>
          <a:bodyPr/>
          <a:lstStyle>
            <a:lvl1pPr>
              <a:defRPr sz="3600"/>
            </a:lvl1pPr>
            <a:lvl2pPr>
              <a:defRPr sz="3600"/>
            </a:lvl2pPr>
            <a:lvl3pPr>
              <a:defRPr sz="3600"/>
            </a:lvl3pPr>
            <a:lvl4pPr>
              <a:defRPr sz="3600"/>
            </a:lvl4pPr>
            <a:lvl5pPr>
              <a:defRPr sz="3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829164" y="621792"/>
            <a:ext cx="22899557" cy="84124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29162" y="2743200"/>
            <a:ext cx="10744200" cy="9454896"/>
          </a:xfrm>
          <a:prstGeom prst="rect">
            <a:avLst/>
          </a:prstGeom>
        </p:spPr>
        <p:txBody>
          <a:bodyPr/>
          <a:lstStyle>
            <a:lvl1pPr>
              <a:defRPr sz="3600"/>
            </a:lvl1pPr>
            <a:lvl2pPr>
              <a:defRPr sz="3600"/>
            </a:lvl2pPr>
            <a:lvl3pPr>
              <a:defRPr sz="3600"/>
            </a:lvl3pPr>
            <a:lvl4pPr>
              <a:defRPr sz="3600"/>
            </a:lvl4pPr>
            <a:lvl5pPr>
              <a:defRPr sz="3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3533624" y="12838176"/>
            <a:ext cx="414582" cy="310896"/>
          </a:xfrm>
          <a:prstGeom prst="rect">
            <a:avLst/>
          </a:prstGeom>
        </p:spPr>
        <p:txBody>
          <a:bodyPr/>
          <a:lstStyle>
            <a:lvl1pPr>
              <a:defRPr>
                <a:solidFill>
                  <a:schemeClr val="bg1"/>
                </a:solidFill>
              </a:defRPr>
            </a:lvl1pPr>
          </a:lstStyle>
          <a:p>
            <a:fld id="{1B45F3F4-EB9A-47CE-B1F1-A3F81963E43E}" type="slidenum">
              <a:rPr lang="en-US" smtClean="0"/>
              <a:pPr/>
              <a:t>‹#›</a:t>
            </a:fld>
            <a:endParaRPr lang="en-US" dirty="0"/>
          </a:p>
        </p:txBody>
      </p:sp>
      <p:sp>
        <p:nvSpPr>
          <p:cNvPr id="8" name="Text Placeholder 7"/>
          <p:cNvSpPr>
            <a:spLocks noGrp="1"/>
          </p:cNvSpPr>
          <p:nvPr>
            <p:ph type="body" sz="quarter" idx="13"/>
          </p:nvPr>
        </p:nvSpPr>
        <p:spPr>
          <a:xfrm>
            <a:off x="829164" y="1463676"/>
            <a:ext cx="22899557" cy="822960"/>
          </a:xfrm>
        </p:spPr>
        <p:txBody>
          <a:bodyPr/>
          <a:lstStyle>
            <a:lvl1pPr>
              <a:defRPr sz="4000" b="1">
                <a:solidFill>
                  <a:srgbClr val="7F7F7F"/>
                </a:solidFill>
              </a:defRPr>
            </a:lvl1pPr>
            <a:lvl2pPr>
              <a:defRPr b="1">
                <a:solidFill>
                  <a:srgbClr val="7F7F7F"/>
                </a:solidFill>
              </a:defRPr>
            </a:lvl2pPr>
            <a:lvl3pPr>
              <a:defRPr b="1">
                <a:solidFill>
                  <a:srgbClr val="7F7F7F"/>
                </a:solidFill>
              </a:defRPr>
            </a:lvl3pPr>
            <a:lvl4pPr>
              <a:defRPr b="1">
                <a:solidFill>
                  <a:srgbClr val="7F7F7F"/>
                </a:solidFill>
              </a:defRPr>
            </a:lvl4pPr>
            <a:lvl5pPr>
              <a:defRPr b="1">
                <a:solidFill>
                  <a:srgbClr val="7F7F7F"/>
                </a:solidFill>
              </a:defRPr>
            </a:lvl5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9164" y="1143000"/>
            <a:ext cx="22899557" cy="84124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29166" y="2743200"/>
            <a:ext cx="21945600" cy="9454896"/>
          </a:xfrm>
          <a:prstGeom prst="rect">
            <a:avLst/>
          </a:prstGeom>
        </p:spPr>
        <p:txBody>
          <a:bodyPr/>
          <a:lstStyle>
            <a:lvl1pPr>
              <a:spcAft>
                <a:spcPts val="2400"/>
              </a:spcAft>
              <a:defRPr/>
            </a:lvl1pPr>
            <a:lvl2pPr>
              <a:spcAft>
                <a:spcPts val="12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3533624" y="12838176"/>
            <a:ext cx="414582" cy="310896"/>
          </a:xfrm>
          <a:prstGeom prst="rect">
            <a:avLst/>
          </a:prstGeom>
        </p:spPr>
        <p:txBody>
          <a:bodyPr/>
          <a:lstStyle>
            <a:lvl1pPr>
              <a:defRPr>
                <a:solidFill>
                  <a:schemeClr val="bg1"/>
                </a:solidFill>
              </a:defRPr>
            </a:lvl1pPr>
          </a:lstStyle>
          <a:p>
            <a:fld id="{1B45F3F4-EB9A-47CE-B1F1-A3F81963E4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Content Placeholder 10"/>
          <p:cNvSpPr>
            <a:spLocks noGrp="1"/>
          </p:cNvSpPr>
          <p:nvPr>
            <p:ph sz="quarter" idx="15"/>
          </p:nvPr>
        </p:nvSpPr>
        <p:spPr>
          <a:xfrm>
            <a:off x="12026557" y="2743205"/>
            <a:ext cx="10744200" cy="9455150"/>
          </a:xfrm>
        </p:spPr>
        <p:txBody>
          <a:bodyPr/>
          <a:lstStyle>
            <a:lvl1pPr>
              <a:defRPr sz="3600"/>
            </a:lvl1pPr>
            <a:lvl2pPr>
              <a:defRPr sz="3600"/>
            </a:lvl2pPr>
            <a:lvl3pPr>
              <a:defRPr sz="3600"/>
            </a:lvl3pPr>
            <a:lvl4pPr>
              <a:defRPr sz="3600"/>
            </a:lvl4pPr>
            <a:lvl5pPr>
              <a:defRPr sz="3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829164" y="621792"/>
            <a:ext cx="22899557" cy="84124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29162" y="2743200"/>
            <a:ext cx="10744200" cy="9454896"/>
          </a:xfrm>
          <a:prstGeom prst="rect">
            <a:avLst/>
          </a:prstGeom>
        </p:spPr>
        <p:txBody>
          <a:bodyPr/>
          <a:lstStyle>
            <a:lvl1pPr>
              <a:defRPr sz="3600"/>
            </a:lvl1pPr>
            <a:lvl2pPr>
              <a:defRPr sz="3600"/>
            </a:lvl2pPr>
            <a:lvl3pPr>
              <a:defRPr sz="3600"/>
            </a:lvl3pPr>
            <a:lvl4pPr>
              <a:defRPr sz="3600"/>
            </a:lvl4pPr>
            <a:lvl5pPr>
              <a:defRPr sz="3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3533624" y="12838176"/>
            <a:ext cx="414582" cy="310896"/>
          </a:xfrm>
          <a:prstGeom prst="rect">
            <a:avLst/>
          </a:prstGeom>
        </p:spPr>
        <p:txBody>
          <a:bodyPr/>
          <a:lstStyle>
            <a:lvl1pPr>
              <a:defRPr>
                <a:solidFill>
                  <a:schemeClr val="bg1"/>
                </a:solidFill>
              </a:defRPr>
            </a:lvl1pPr>
          </a:lstStyle>
          <a:p>
            <a:fld id="{1B45F3F4-EB9A-47CE-B1F1-A3F81963E43E}" type="slidenum">
              <a:rPr lang="en-US" smtClean="0"/>
              <a:pPr/>
              <a:t>‹#›</a:t>
            </a:fld>
            <a:endParaRPr lang="en-US" dirty="0"/>
          </a:p>
        </p:txBody>
      </p:sp>
      <p:sp>
        <p:nvSpPr>
          <p:cNvPr id="8" name="Text Placeholder 7"/>
          <p:cNvSpPr>
            <a:spLocks noGrp="1"/>
          </p:cNvSpPr>
          <p:nvPr>
            <p:ph type="body" sz="quarter" idx="13"/>
          </p:nvPr>
        </p:nvSpPr>
        <p:spPr>
          <a:xfrm>
            <a:off x="829164" y="1463676"/>
            <a:ext cx="22899557" cy="822960"/>
          </a:xfrm>
        </p:spPr>
        <p:txBody>
          <a:bodyPr/>
          <a:lstStyle>
            <a:lvl1pPr>
              <a:defRPr sz="4000" b="1">
                <a:solidFill>
                  <a:srgbClr val="7F7F7F"/>
                </a:solidFill>
              </a:defRPr>
            </a:lvl1pPr>
            <a:lvl2pPr>
              <a:defRPr b="1">
                <a:solidFill>
                  <a:srgbClr val="7F7F7F"/>
                </a:solidFill>
              </a:defRPr>
            </a:lvl2pPr>
            <a:lvl3pPr>
              <a:defRPr b="1">
                <a:solidFill>
                  <a:srgbClr val="7F7F7F"/>
                </a:solidFill>
              </a:defRPr>
            </a:lvl3pPr>
            <a:lvl4pPr>
              <a:defRPr b="1">
                <a:solidFill>
                  <a:srgbClr val="7F7F7F"/>
                </a:solidFill>
              </a:defRPr>
            </a:lvl4pPr>
            <a:lvl5pPr>
              <a:defRPr b="1">
                <a:solidFill>
                  <a:srgbClr val="7F7F7F"/>
                </a:solidFill>
              </a:defRPr>
            </a:lvl5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9164" y="621792"/>
            <a:ext cx="22899557" cy="84124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29166" y="2743200"/>
            <a:ext cx="21945600" cy="945489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3533624" y="12838176"/>
            <a:ext cx="414582" cy="310896"/>
          </a:xfrm>
          <a:prstGeom prst="rect">
            <a:avLst/>
          </a:prstGeom>
        </p:spPr>
        <p:txBody>
          <a:bodyPr/>
          <a:lstStyle>
            <a:lvl1pPr>
              <a:defRPr>
                <a:solidFill>
                  <a:schemeClr val="bg1"/>
                </a:solidFill>
              </a:defRPr>
            </a:lvl1pPr>
          </a:lstStyle>
          <a:p>
            <a:fld id="{1B45F3F4-EB9A-47CE-B1F1-A3F81963E43E}" type="slidenum">
              <a:rPr lang="en-US" smtClean="0"/>
              <a:pPr/>
              <a:t>‹#›</a:t>
            </a:fld>
            <a:endParaRPr lang="en-US" dirty="0"/>
          </a:p>
        </p:txBody>
      </p:sp>
      <p:sp>
        <p:nvSpPr>
          <p:cNvPr id="8" name="Text Placeholder 7"/>
          <p:cNvSpPr>
            <a:spLocks noGrp="1"/>
          </p:cNvSpPr>
          <p:nvPr>
            <p:ph type="body" sz="quarter" idx="13"/>
          </p:nvPr>
        </p:nvSpPr>
        <p:spPr>
          <a:xfrm>
            <a:off x="829164" y="1463676"/>
            <a:ext cx="22899557" cy="822960"/>
          </a:xfrm>
        </p:spPr>
        <p:txBody>
          <a:bodyPr/>
          <a:lstStyle>
            <a:lvl1pPr>
              <a:defRPr sz="4000" b="1">
                <a:solidFill>
                  <a:srgbClr val="7F7F7F"/>
                </a:solidFill>
              </a:defRPr>
            </a:lvl1pPr>
            <a:lvl2pPr>
              <a:defRPr b="1">
                <a:solidFill>
                  <a:srgbClr val="7F7F7F"/>
                </a:solidFill>
              </a:defRPr>
            </a:lvl2pPr>
            <a:lvl3pPr>
              <a:defRPr b="1">
                <a:solidFill>
                  <a:srgbClr val="7F7F7F"/>
                </a:solidFill>
              </a:defRPr>
            </a:lvl3pPr>
            <a:lvl4pPr>
              <a:defRPr b="1">
                <a:solidFill>
                  <a:srgbClr val="7F7F7F"/>
                </a:solidFill>
              </a:defRPr>
            </a:lvl4pPr>
            <a:lvl5pPr>
              <a:defRPr b="1">
                <a:solidFill>
                  <a:srgbClr val="7F7F7F"/>
                </a:solidFill>
              </a:defRPr>
            </a:lvl5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9164" y="621792"/>
            <a:ext cx="22899557" cy="84124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29166" y="2743200"/>
            <a:ext cx="21945600" cy="945489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3533624" y="12838176"/>
            <a:ext cx="414582" cy="310896"/>
          </a:xfrm>
          <a:prstGeom prst="rect">
            <a:avLst/>
          </a:prstGeom>
        </p:spPr>
        <p:txBody>
          <a:bodyPr/>
          <a:lstStyle>
            <a:lvl1pPr>
              <a:defRPr>
                <a:solidFill>
                  <a:schemeClr val="bg1"/>
                </a:solidFill>
              </a:defRPr>
            </a:lvl1pPr>
          </a:lstStyle>
          <a:p>
            <a:fld id="{1B45F3F4-EB9A-47CE-B1F1-A3F81963E43E}" type="slidenum">
              <a:rPr lang="en-US" smtClean="0"/>
              <a:pPr/>
              <a:t>‹#›</a:t>
            </a:fld>
            <a:endParaRPr lang="en-US" dirty="0"/>
          </a:p>
        </p:txBody>
      </p:sp>
      <p:sp>
        <p:nvSpPr>
          <p:cNvPr id="8" name="Text Placeholder 7"/>
          <p:cNvSpPr>
            <a:spLocks noGrp="1"/>
          </p:cNvSpPr>
          <p:nvPr>
            <p:ph type="body" sz="quarter" idx="13"/>
          </p:nvPr>
        </p:nvSpPr>
        <p:spPr>
          <a:xfrm>
            <a:off x="829164" y="1463676"/>
            <a:ext cx="22899557" cy="822960"/>
          </a:xfrm>
        </p:spPr>
        <p:txBody>
          <a:bodyPr/>
          <a:lstStyle>
            <a:lvl1pPr>
              <a:defRPr sz="4000" b="1">
                <a:solidFill>
                  <a:srgbClr val="7F7F7F"/>
                </a:solidFill>
              </a:defRPr>
            </a:lvl1pPr>
            <a:lvl2pPr>
              <a:defRPr b="1">
                <a:solidFill>
                  <a:srgbClr val="7F7F7F"/>
                </a:solidFill>
              </a:defRPr>
            </a:lvl2pPr>
            <a:lvl3pPr>
              <a:defRPr b="1">
                <a:solidFill>
                  <a:srgbClr val="7F7F7F"/>
                </a:solidFill>
              </a:defRPr>
            </a:lvl3pPr>
            <a:lvl4pPr>
              <a:defRPr b="1">
                <a:solidFill>
                  <a:srgbClr val="7F7F7F"/>
                </a:solidFill>
              </a:defRPr>
            </a:lvl4pPr>
            <a:lvl5pPr>
              <a:defRPr b="1">
                <a:solidFill>
                  <a:srgbClr val="7F7F7F"/>
                </a:solidFill>
              </a:defRPr>
            </a:lvl5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3.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Snip Single Corner Rectangle 6"/>
          <p:cNvSpPr/>
          <p:nvPr userDrawn="1"/>
        </p:nvSpPr>
        <p:spPr bwMode="auto">
          <a:xfrm>
            <a:off x="0" y="9865064"/>
            <a:ext cx="24387175" cy="3850936"/>
          </a:xfrm>
          <a:prstGeom prst="snip1Rect">
            <a:avLst>
              <a:gd name="adj" fmla="val 36019"/>
            </a:avLst>
          </a:prstGeom>
          <a:solidFill>
            <a:srgbClr val="939498"/>
          </a:solidFill>
          <a:ln>
            <a:noFill/>
          </a:ln>
          <a:effectLst/>
          <a:extLst>
            <a:ext uri="{91240B29-F687-4F45-9708-019B960494DF}">
              <a14:hiddenLine xmlns:a14="http://schemas.microsoft.com/office/drawing/2010/main" w="12700">
                <a:solidFill>
                  <a:srgbClr val="000000"/>
                </a:solidFill>
                <a:miter lim="400000"/>
                <a:headEnd/>
                <a:tailEnd/>
              </a14:hiddenLine>
            </a:ext>
          </a:extLst>
        </p:spPr>
        <p:txBody>
          <a:bodyPr lIns="120929" tIns="120929" rIns="120929" bIns="120929" rtlCol="0" anchor="ctr"/>
          <a:lstStyle/>
          <a:p>
            <a:pPr algn="ctr" defTabSz="1965081" eaLnBrk="0" fontAlgn="auto" hangingPunct="0">
              <a:spcBef>
                <a:spcPts val="0"/>
              </a:spcBef>
              <a:spcAft>
                <a:spcPts val="0"/>
              </a:spcAft>
            </a:pPr>
            <a:endParaRPr kumimoji="1" lang="en-US" sz="7100" b="0" dirty="0" smtClean="0">
              <a:solidFill>
                <a:srgbClr val="939498"/>
              </a:solidFill>
              <a:latin typeface="Arial"/>
              <a:ea typeface=""/>
              <a:cs typeface="Helvetica Light"/>
              <a:sym typeface="Helvetica Light"/>
            </a:endParaRPr>
          </a:p>
        </p:txBody>
      </p:sp>
      <p:pic>
        <p:nvPicPr>
          <p:cNvPr id="9" name="Picture 4" descr="tx_hor_w.eps"/>
          <p:cNvPicPr>
            <a:picLocks noChangeAspect="1"/>
          </p:cNvPicPr>
          <p:nvPr userDrawn="1"/>
        </p:nvPicPr>
        <p:blipFill>
          <a:blip r:embed="rId5" cstate="print"/>
          <a:srcRect/>
          <a:stretch>
            <a:fillRect/>
          </a:stretch>
        </p:blipFill>
        <p:spPr bwMode="auto">
          <a:xfrm>
            <a:off x="1219200" y="10923694"/>
            <a:ext cx="8723376" cy="1184169"/>
          </a:xfrm>
          <a:prstGeom prst="rect">
            <a:avLst/>
          </a:prstGeom>
          <a:noFill/>
          <a:ln w="9525">
            <a:noFill/>
            <a:miter lim="800000"/>
            <a:headEnd/>
            <a:tailEnd/>
          </a:ln>
        </p:spPr>
      </p:pic>
      <p:sp>
        <p:nvSpPr>
          <p:cNvPr id="1026" name="Shape 3"/>
          <p:cNvSpPr>
            <a:spLocks noGrp="1"/>
          </p:cNvSpPr>
          <p:nvPr>
            <p:ph type="sldNum" sz="quarter" idx="2"/>
          </p:nvPr>
        </p:nvSpPr>
        <p:spPr bwMode="auto">
          <a:xfrm>
            <a:off x="23735220" y="12814300"/>
            <a:ext cx="376706" cy="369332"/>
          </a:xfrm>
          <a:prstGeom prst="rect">
            <a:avLst/>
          </a:prstGeom>
          <a:noFill/>
          <a:ln>
            <a:noFill/>
          </a:ln>
          <a:extLst/>
        </p:spPr>
        <p:txBody>
          <a:bodyPr vert="horz" wrap="none" lIns="0" tIns="0" rIns="0" bIns="0" numCol="1" anchor="t" anchorCtr="0" compatLnSpc="1">
            <a:prstTxWarp prst="textNoShape">
              <a:avLst/>
            </a:prstTxWarp>
            <a:spAutoFit/>
          </a:bodyPr>
          <a:lstStyle>
            <a:lvl1pPr algn="ctr">
              <a:defRPr sz="2400" b="0">
                <a:solidFill>
                  <a:srgbClr val="FFFFFF"/>
                </a:solidFill>
                <a:cs typeface="Arial" pitchFamily="34" charset="0"/>
                <a:sym typeface="Helvetica Light" pitchFamily="1" charset="0"/>
              </a:defRPr>
            </a:lvl1pPr>
          </a:lstStyle>
          <a:p>
            <a:fld id="{69A8C192-EEFF-4DD2-80CA-4D07E66C58AB}" type="slidenum">
              <a:rPr lang="uk-UA" altLang="ja-JP"/>
              <a:pPr/>
              <a:t>‹#›</a:t>
            </a:fld>
            <a:endParaRPr lang="uk-UA" altLang="ja-JP" dirty="0"/>
          </a:p>
        </p:txBody>
      </p:sp>
      <p:sp>
        <p:nvSpPr>
          <p:cNvPr id="15" name="Title Placeholder 14"/>
          <p:cNvSpPr>
            <a:spLocks noGrp="1"/>
          </p:cNvSpPr>
          <p:nvPr>
            <p:ph type="title"/>
          </p:nvPr>
        </p:nvSpPr>
        <p:spPr>
          <a:xfrm>
            <a:off x="63" y="4041648"/>
            <a:ext cx="24387048" cy="3300984"/>
          </a:xfrm>
          <a:prstGeom prst="rect">
            <a:avLst/>
          </a:prstGeom>
        </p:spPr>
        <p:txBody>
          <a:bodyPr vert="horz" lIns="87051" tIns="43529" rIns="87051" bIns="43529" rtlCol="0" anchor="b" anchorCtr="0">
            <a:normAutofit/>
          </a:bodyPr>
          <a:lstStyle/>
          <a:p>
            <a:r>
              <a:rPr lang="en-US" dirty="0" smtClean="0"/>
              <a:t>Click To Edit Master Title Style</a:t>
            </a:r>
            <a:endParaRPr lang="en-US" dirty="0"/>
          </a:p>
        </p:txBody>
      </p:sp>
      <p:sp>
        <p:nvSpPr>
          <p:cNvPr id="16" name="Text Placeholder 15"/>
          <p:cNvSpPr>
            <a:spLocks noGrp="1"/>
          </p:cNvSpPr>
          <p:nvPr>
            <p:ph type="body" idx="1"/>
          </p:nvPr>
        </p:nvSpPr>
        <p:spPr>
          <a:xfrm>
            <a:off x="63" y="7333488"/>
            <a:ext cx="24387048" cy="1609344"/>
          </a:xfrm>
          <a:prstGeom prst="rect">
            <a:avLst/>
          </a:prstGeom>
        </p:spPr>
        <p:txBody>
          <a:bodyPr vert="horz" lIns="87051" tIns="43529" rIns="87051" bIns="43529" rtlCol="0" anchor="t" anchorCtr="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916" r:id="rId1"/>
    <p:sldLayoutId id="2147483929" r:id="rId2"/>
    <p:sldLayoutId id="2147483911" r:id="rId3"/>
  </p:sldLayoutIdLst>
  <p:transition spd="med"/>
  <p:hf hdr="0" ftr="0" dt="0"/>
  <p:txStyles>
    <p:titleStyle>
      <a:lvl1pPr algn="ctr" defTabSz="823580" rtl="0" eaLnBrk="0" fontAlgn="base" hangingPunct="0">
        <a:spcBef>
          <a:spcPct val="0"/>
        </a:spcBef>
        <a:spcAft>
          <a:spcPct val="0"/>
        </a:spcAft>
        <a:defRPr sz="9800" b="1" cap="none">
          <a:solidFill>
            <a:schemeClr val="tx2"/>
          </a:solidFill>
          <a:latin typeface="+mn-lt"/>
          <a:ea typeface="+mn-ea"/>
          <a:cs typeface="ＭＳ Ｐゴシック" charset="0"/>
          <a:sym typeface="Arial" pitchFamily="34" charset="0"/>
        </a:defRPr>
      </a:lvl1pPr>
      <a:lvl2pPr algn="ctr" defTabSz="823580" rtl="0" eaLnBrk="0" fontAlgn="base" hangingPunct="0">
        <a:spcBef>
          <a:spcPct val="0"/>
        </a:spcBef>
        <a:spcAft>
          <a:spcPct val="0"/>
        </a:spcAft>
        <a:defRPr sz="9800" b="1" cap="all">
          <a:solidFill>
            <a:schemeClr val="tx2"/>
          </a:solidFill>
          <a:latin typeface="+mn-lt"/>
          <a:ea typeface="+mn-ea"/>
          <a:cs typeface="ＭＳ Ｐゴシック" charset="0"/>
          <a:sym typeface="Arial" pitchFamily="34" charset="0"/>
        </a:defRPr>
      </a:lvl2pPr>
      <a:lvl3pPr algn="ctr" defTabSz="823580" rtl="0" eaLnBrk="0" fontAlgn="base" hangingPunct="0">
        <a:spcBef>
          <a:spcPct val="0"/>
        </a:spcBef>
        <a:spcAft>
          <a:spcPct val="0"/>
        </a:spcAft>
        <a:defRPr sz="9800" b="1" cap="all">
          <a:solidFill>
            <a:schemeClr val="tx2"/>
          </a:solidFill>
          <a:latin typeface="+mn-lt"/>
          <a:ea typeface="+mn-ea"/>
          <a:cs typeface="ＭＳ Ｐゴシック" charset="0"/>
          <a:sym typeface="Arial" pitchFamily="34" charset="0"/>
        </a:defRPr>
      </a:lvl3pPr>
      <a:lvl4pPr algn="ctr" defTabSz="823580" rtl="0" eaLnBrk="0" fontAlgn="base" hangingPunct="0">
        <a:spcBef>
          <a:spcPct val="0"/>
        </a:spcBef>
        <a:spcAft>
          <a:spcPct val="0"/>
        </a:spcAft>
        <a:defRPr sz="9800" b="1" cap="all">
          <a:solidFill>
            <a:schemeClr val="tx2"/>
          </a:solidFill>
          <a:latin typeface="+mn-lt"/>
          <a:ea typeface="+mn-ea"/>
          <a:cs typeface="ＭＳ Ｐゴシック" charset="0"/>
          <a:sym typeface="Arial" pitchFamily="34" charset="0"/>
        </a:defRPr>
      </a:lvl4pPr>
      <a:lvl5pPr algn="ctr" defTabSz="823580" rtl="0" eaLnBrk="0" fontAlgn="base" hangingPunct="0">
        <a:spcBef>
          <a:spcPct val="0"/>
        </a:spcBef>
        <a:spcAft>
          <a:spcPct val="0"/>
        </a:spcAft>
        <a:defRPr sz="9800" b="1" cap="all">
          <a:solidFill>
            <a:schemeClr val="tx2"/>
          </a:solidFill>
          <a:latin typeface="+mn-lt"/>
          <a:ea typeface="+mn-ea"/>
          <a:cs typeface="ＭＳ Ｐゴシック" charset="0"/>
          <a:sym typeface="Arial" pitchFamily="34" charset="0"/>
        </a:defRPr>
      </a:lvl5pPr>
      <a:lvl6pPr indent="1142383" defTabSz="825051">
        <a:defRPr sz="9800" b="1" cap="all">
          <a:latin typeface="+mn-lt"/>
          <a:ea typeface="+mn-ea"/>
          <a:cs typeface="+mn-cs"/>
          <a:sym typeface="Arial"/>
        </a:defRPr>
      </a:lvl6pPr>
      <a:lvl7pPr indent="1370856" defTabSz="825051">
        <a:defRPr sz="9800" b="1" cap="all">
          <a:latin typeface="+mn-lt"/>
          <a:ea typeface="+mn-ea"/>
          <a:cs typeface="+mn-cs"/>
          <a:sym typeface="Arial"/>
        </a:defRPr>
      </a:lvl7pPr>
      <a:lvl8pPr indent="1599335" defTabSz="825051">
        <a:defRPr sz="9800" b="1" cap="all">
          <a:latin typeface="+mn-lt"/>
          <a:ea typeface="+mn-ea"/>
          <a:cs typeface="+mn-cs"/>
          <a:sym typeface="Arial"/>
        </a:defRPr>
      </a:lvl8pPr>
      <a:lvl9pPr indent="1827811" defTabSz="825051">
        <a:defRPr sz="9800" b="1" cap="all">
          <a:latin typeface="+mn-lt"/>
          <a:ea typeface="+mn-ea"/>
          <a:cs typeface="+mn-cs"/>
          <a:sym typeface="Arial"/>
        </a:defRPr>
      </a:lvl9pPr>
    </p:titleStyle>
    <p:bodyStyle>
      <a:lvl1pPr marL="340009" indent="-340009" algn="ctr" defTabSz="823580" rtl="0" eaLnBrk="0" fontAlgn="base" hangingPunct="0">
        <a:spcBef>
          <a:spcPct val="0"/>
        </a:spcBef>
        <a:spcAft>
          <a:spcPct val="0"/>
        </a:spcAft>
        <a:buSzPct val="75000"/>
        <a:defRPr sz="5400" b="1">
          <a:solidFill>
            <a:schemeClr val="tx1"/>
          </a:solidFill>
          <a:latin typeface="+mn-lt"/>
          <a:ea typeface="ＭＳ Ｐゴシック" charset="0"/>
          <a:cs typeface="Helvetica Light"/>
          <a:sym typeface="Helvetica Light" pitchFamily="1" charset="0"/>
        </a:defRPr>
      </a:lvl1pPr>
      <a:lvl2pPr marL="1265595" indent="-630908" algn="l" defTabSz="823580" rtl="0" eaLnBrk="0" fontAlgn="base" hangingPunct="0">
        <a:spcBef>
          <a:spcPct val="0"/>
        </a:spcBef>
        <a:spcAft>
          <a:spcPct val="0"/>
        </a:spcAft>
        <a:buSzPct val="75000"/>
        <a:buChar char="•"/>
        <a:defRPr sz="4800" b="1">
          <a:solidFill>
            <a:schemeClr val="tx1"/>
          </a:solidFill>
          <a:latin typeface="+mn-lt"/>
          <a:ea typeface="Helvetica Light"/>
          <a:cs typeface="Helvetica Light"/>
          <a:sym typeface="Helvetica Light" pitchFamily="1" charset="0"/>
        </a:defRPr>
      </a:lvl2pPr>
      <a:lvl3pPr marL="1900277" indent="-630908" algn="l" defTabSz="823580" rtl="0" eaLnBrk="0" fontAlgn="base" hangingPunct="0">
        <a:spcBef>
          <a:spcPct val="0"/>
        </a:spcBef>
        <a:spcAft>
          <a:spcPct val="0"/>
        </a:spcAft>
        <a:buSzPct val="75000"/>
        <a:buChar char="•"/>
        <a:defRPr sz="4800" b="1">
          <a:solidFill>
            <a:schemeClr val="tx1"/>
          </a:solidFill>
          <a:latin typeface="+mn-lt"/>
          <a:ea typeface="Helvetica Light"/>
          <a:cs typeface="Helvetica Light"/>
          <a:sym typeface="Helvetica Light" pitchFamily="1" charset="0"/>
        </a:defRPr>
      </a:lvl3pPr>
      <a:lvl4pPr marL="2534964" indent="-630908" algn="l" defTabSz="823580" rtl="0" eaLnBrk="0" fontAlgn="base" hangingPunct="0">
        <a:spcBef>
          <a:spcPct val="0"/>
        </a:spcBef>
        <a:spcAft>
          <a:spcPct val="0"/>
        </a:spcAft>
        <a:buSzPct val="75000"/>
        <a:buChar char="•"/>
        <a:defRPr sz="4800" b="1">
          <a:solidFill>
            <a:schemeClr val="tx1"/>
          </a:solidFill>
          <a:latin typeface="+mn-lt"/>
          <a:ea typeface="Helvetica Light"/>
          <a:cs typeface="Helvetica Light"/>
          <a:sym typeface="Helvetica Light" pitchFamily="1" charset="0"/>
        </a:defRPr>
      </a:lvl4pPr>
      <a:lvl5pPr marL="3169649" indent="-630908" algn="l" defTabSz="823580" rtl="0" eaLnBrk="0" fontAlgn="base" hangingPunct="0">
        <a:spcBef>
          <a:spcPct val="0"/>
        </a:spcBef>
        <a:spcAft>
          <a:spcPct val="0"/>
        </a:spcAft>
        <a:buSzPct val="75000"/>
        <a:buChar char="•"/>
        <a:defRPr sz="4800" b="1">
          <a:solidFill>
            <a:schemeClr val="tx1"/>
          </a:solidFill>
          <a:latin typeface="+mn-lt"/>
          <a:ea typeface="Helvetica Light"/>
          <a:cs typeface="Helvetica Light"/>
          <a:sym typeface="Helvetica Light" pitchFamily="1" charset="0"/>
        </a:defRPr>
      </a:lvl5pPr>
      <a:lvl6pPr marL="3807936" indent="-634658" defTabSz="825051">
        <a:spcBef>
          <a:spcPts val="0"/>
        </a:spcBef>
        <a:buSzPct val="75000"/>
        <a:buChar char="•"/>
        <a:defRPr sz="3100">
          <a:latin typeface="+mn-lt"/>
          <a:ea typeface="Helvetica Light"/>
          <a:cs typeface="Helvetica Light"/>
          <a:sym typeface="Helvetica Light"/>
        </a:defRPr>
      </a:lvl6pPr>
      <a:lvl7pPr marL="4442594" indent="-634658" defTabSz="825051">
        <a:spcBef>
          <a:spcPts val="0"/>
        </a:spcBef>
        <a:buSzPct val="75000"/>
        <a:buChar char="•"/>
        <a:defRPr sz="3100">
          <a:latin typeface="+mn-lt"/>
          <a:ea typeface="Helvetica Light"/>
          <a:cs typeface="Helvetica Light"/>
          <a:sym typeface="Helvetica Light"/>
        </a:defRPr>
      </a:lvl7pPr>
      <a:lvl8pPr marL="5077248" indent="-634658" defTabSz="825051">
        <a:spcBef>
          <a:spcPts val="0"/>
        </a:spcBef>
        <a:buSzPct val="75000"/>
        <a:buChar char="•"/>
        <a:defRPr sz="3100">
          <a:latin typeface="+mn-lt"/>
          <a:ea typeface="Helvetica Light"/>
          <a:cs typeface="Helvetica Light"/>
          <a:sym typeface="Helvetica Light"/>
        </a:defRPr>
      </a:lvl8pPr>
      <a:lvl9pPr marL="5711909" indent="-634658" defTabSz="825051">
        <a:spcBef>
          <a:spcPts val="0"/>
        </a:spcBef>
        <a:buSzPct val="75000"/>
        <a:buChar char="•"/>
        <a:defRPr sz="3100">
          <a:latin typeface="+mn-lt"/>
          <a:ea typeface="Helvetica Light"/>
          <a:cs typeface="Helvetica Light"/>
          <a:sym typeface="Helvetica Light"/>
        </a:defRPr>
      </a:lvl9pPr>
    </p:bodyStyle>
    <p:otherStyle>
      <a:lvl1pPr algn="ctr" defTabSz="825051">
        <a:defRPr sz="2400">
          <a:solidFill>
            <a:schemeClr val="tx1"/>
          </a:solidFill>
          <a:latin typeface="+mn-lt"/>
          <a:ea typeface="+mn-ea"/>
          <a:cs typeface="+mn-cs"/>
          <a:sym typeface="Helvetica Light"/>
        </a:defRPr>
      </a:lvl1pPr>
      <a:lvl2pPr indent="228476" algn="ctr" defTabSz="825051">
        <a:defRPr sz="2400">
          <a:solidFill>
            <a:schemeClr val="tx1"/>
          </a:solidFill>
          <a:latin typeface="+mn-lt"/>
          <a:ea typeface="+mn-ea"/>
          <a:cs typeface="+mn-cs"/>
          <a:sym typeface="Helvetica Light"/>
        </a:defRPr>
      </a:lvl2pPr>
      <a:lvl3pPr indent="456952" algn="ctr" defTabSz="825051">
        <a:defRPr sz="2400">
          <a:solidFill>
            <a:schemeClr val="tx1"/>
          </a:solidFill>
          <a:latin typeface="+mn-lt"/>
          <a:ea typeface="+mn-ea"/>
          <a:cs typeface="+mn-cs"/>
          <a:sym typeface="Helvetica Light"/>
        </a:defRPr>
      </a:lvl3pPr>
      <a:lvl4pPr indent="685426" algn="ctr" defTabSz="825051">
        <a:defRPr sz="2400">
          <a:solidFill>
            <a:schemeClr val="tx1"/>
          </a:solidFill>
          <a:latin typeface="+mn-lt"/>
          <a:ea typeface="+mn-ea"/>
          <a:cs typeface="+mn-cs"/>
          <a:sym typeface="Helvetica Light"/>
        </a:defRPr>
      </a:lvl4pPr>
      <a:lvl5pPr indent="913902" algn="ctr" defTabSz="825051">
        <a:defRPr sz="2400">
          <a:solidFill>
            <a:schemeClr val="tx1"/>
          </a:solidFill>
          <a:latin typeface="+mn-lt"/>
          <a:ea typeface="+mn-ea"/>
          <a:cs typeface="+mn-cs"/>
          <a:sym typeface="Helvetica Light"/>
        </a:defRPr>
      </a:lvl5pPr>
      <a:lvl6pPr indent="1142383" algn="ctr" defTabSz="825051">
        <a:defRPr sz="2400">
          <a:solidFill>
            <a:schemeClr val="tx1"/>
          </a:solidFill>
          <a:latin typeface="+mn-lt"/>
          <a:ea typeface="+mn-ea"/>
          <a:cs typeface="+mn-cs"/>
          <a:sym typeface="Helvetica Light"/>
        </a:defRPr>
      </a:lvl6pPr>
      <a:lvl7pPr indent="1370856" algn="ctr" defTabSz="825051">
        <a:defRPr sz="2400">
          <a:solidFill>
            <a:schemeClr val="tx1"/>
          </a:solidFill>
          <a:latin typeface="+mn-lt"/>
          <a:ea typeface="+mn-ea"/>
          <a:cs typeface="+mn-cs"/>
          <a:sym typeface="Helvetica Light"/>
        </a:defRPr>
      </a:lvl7pPr>
      <a:lvl8pPr indent="1599335" algn="ctr" defTabSz="825051">
        <a:defRPr sz="2400">
          <a:solidFill>
            <a:schemeClr val="tx1"/>
          </a:solidFill>
          <a:latin typeface="+mn-lt"/>
          <a:ea typeface="+mn-ea"/>
          <a:cs typeface="+mn-cs"/>
          <a:sym typeface="Helvetica Light"/>
        </a:defRPr>
      </a:lvl8pPr>
      <a:lvl9pPr indent="1827811" algn="ctr" defTabSz="825051">
        <a:defRPr sz="2400">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Freeform 13"/>
          <p:cNvSpPr>
            <a:spLocks noChangeAspect="1"/>
          </p:cNvSpPr>
          <p:nvPr userDrawn="1"/>
        </p:nvSpPr>
        <p:spPr bwMode="auto">
          <a:xfrm>
            <a:off x="1028336" y="12597974"/>
            <a:ext cx="23355665" cy="886968"/>
          </a:xfrm>
          <a:custGeom>
            <a:avLst/>
            <a:gdLst>
              <a:gd name="connsiteX0" fmla="*/ 21102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33643 w 8560191"/>
              <a:gd name="connsiteY4" fmla="*/ 323557 h 464234"/>
              <a:gd name="connsiteX5" fmla="*/ 126610 w 8560191"/>
              <a:gd name="connsiteY5" fmla="*/ 112542 h 464234"/>
              <a:gd name="connsiteX6" fmla="*/ 21102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33643 w 8560191"/>
              <a:gd name="connsiteY4" fmla="*/ 323557 h 464234"/>
              <a:gd name="connsiteX5" fmla="*/ 126610 w 8560191"/>
              <a:gd name="connsiteY5" fmla="*/ 112542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33643 w 8560191"/>
              <a:gd name="connsiteY4" fmla="*/ 323557 h 464234"/>
              <a:gd name="connsiteX5" fmla="*/ 110729 w 8560191"/>
              <a:gd name="connsiteY5" fmla="*/ 112542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4987 h 464234"/>
              <a:gd name="connsiteX5" fmla="*/ 110729 w 8560191"/>
              <a:gd name="connsiteY5" fmla="*/ 112542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4987 h 464234"/>
              <a:gd name="connsiteX5" fmla="*/ 110729 w 8560191"/>
              <a:gd name="connsiteY5" fmla="*/ 103017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4987 h 464234"/>
              <a:gd name="connsiteX5" fmla="*/ 110729 w 8560191"/>
              <a:gd name="connsiteY5" fmla="*/ 105399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4987 h 464234"/>
              <a:gd name="connsiteX5" fmla="*/ 110729 w 8560191"/>
              <a:gd name="connsiteY5" fmla="*/ 105399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2606 h 464234"/>
              <a:gd name="connsiteX5" fmla="*/ 110729 w 8560191"/>
              <a:gd name="connsiteY5" fmla="*/ 105399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2606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12128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12128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12128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12128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3083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3083 h 464234"/>
              <a:gd name="connsiteX5" fmla="*/ 84559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6428 w 8560191"/>
              <a:gd name="connsiteY4" fmla="*/ 338098 h 464234"/>
              <a:gd name="connsiteX5" fmla="*/ 84559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6428 w 8560191"/>
              <a:gd name="connsiteY4" fmla="*/ 338098 h 464234"/>
              <a:gd name="connsiteX5" fmla="*/ 78951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0820 w 8560191"/>
              <a:gd name="connsiteY4" fmla="*/ 362194 h 464234"/>
              <a:gd name="connsiteX5" fmla="*/ 78951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0820 w 8560191"/>
              <a:gd name="connsiteY4" fmla="*/ 339760 h 464234"/>
              <a:gd name="connsiteX5" fmla="*/ 78951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0820 w 8560191"/>
              <a:gd name="connsiteY4" fmla="*/ 339760 h 464234"/>
              <a:gd name="connsiteX5" fmla="*/ 73344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77082 w 8560191"/>
              <a:gd name="connsiteY4" fmla="*/ 343914 h 464234"/>
              <a:gd name="connsiteX5" fmla="*/ 73344 w 8560191"/>
              <a:gd name="connsiteY5" fmla="*/ 113224 h 464234"/>
              <a:gd name="connsiteX6" fmla="*/ 0 w 8560191"/>
              <a:gd name="connsiteY6" fmla="*/ 0 h 464234"/>
              <a:gd name="connsiteX0" fmla="*/ 0 w 9166973"/>
              <a:gd name="connsiteY0" fmla="*/ 0 h 464234"/>
              <a:gd name="connsiteX1" fmla="*/ 9166973 w 9166973"/>
              <a:gd name="connsiteY1" fmla="*/ 0 h 464234"/>
              <a:gd name="connsiteX2" fmla="*/ 8560191 w 9166973"/>
              <a:gd name="connsiteY2" fmla="*/ 464234 h 464234"/>
              <a:gd name="connsiteX3" fmla="*/ 0 w 9166973"/>
              <a:gd name="connsiteY3" fmla="*/ 464234 h 464234"/>
              <a:gd name="connsiteX4" fmla="*/ 77082 w 9166973"/>
              <a:gd name="connsiteY4" fmla="*/ 343914 h 464234"/>
              <a:gd name="connsiteX5" fmla="*/ 73344 w 9166973"/>
              <a:gd name="connsiteY5" fmla="*/ 113224 h 464234"/>
              <a:gd name="connsiteX6" fmla="*/ 0 w 9166973"/>
              <a:gd name="connsiteY6" fmla="*/ 0 h 464234"/>
              <a:gd name="connsiteX0" fmla="*/ 0 w 9166973"/>
              <a:gd name="connsiteY0" fmla="*/ 0 h 464234"/>
              <a:gd name="connsiteX1" fmla="*/ 9166973 w 9166973"/>
              <a:gd name="connsiteY1" fmla="*/ 0 h 464234"/>
              <a:gd name="connsiteX2" fmla="*/ 9166973 w 9166973"/>
              <a:gd name="connsiteY2" fmla="*/ 461841 h 464234"/>
              <a:gd name="connsiteX3" fmla="*/ 0 w 9166973"/>
              <a:gd name="connsiteY3" fmla="*/ 464234 h 464234"/>
              <a:gd name="connsiteX4" fmla="*/ 77082 w 9166973"/>
              <a:gd name="connsiteY4" fmla="*/ 343914 h 464234"/>
              <a:gd name="connsiteX5" fmla="*/ 73344 w 9166973"/>
              <a:gd name="connsiteY5" fmla="*/ 113224 h 464234"/>
              <a:gd name="connsiteX6" fmla="*/ 0 w 9166973"/>
              <a:gd name="connsiteY6" fmla="*/ 0 h 46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6973" h="464234">
                <a:moveTo>
                  <a:pt x="0" y="0"/>
                </a:moveTo>
                <a:lnTo>
                  <a:pt x="9166973" y="0"/>
                </a:lnTo>
                <a:lnTo>
                  <a:pt x="9166973" y="461841"/>
                </a:lnTo>
                <a:lnTo>
                  <a:pt x="0" y="464234"/>
                </a:lnTo>
                <a:lnTo>
                  <a:pt x="77082" y="343914"/>
                </a:lnTo>
                <a:lnTo>
                  <a:pt x="73344" y="113224"/>
                </a:lnTo>
                <a:lnTo>
                  <a:pt x="0" y="0"/>
                </a:lnTo>
                <a:close/>
              </a:path>
            </a:pathLst>
          </a:custGeom>
          <a:solidFill>
            <a:srgbClr val="939498"/>
          </a:solidFill>
          <a:ln>
            <a:noFill/>
          </a:ln>
          <a:effectLst/>
          <a:extLst>
            <a:ext uri="{91240B29-F687-4F45-9708-019B960494DF}">
              <a14:hiddenLine xmlns:a14="http://schemas.microsoft.com/office/drawing/2010/main" w="12700">
                <a:solidFill>
                  <a:srgbClr val="000000"/>
                </a:solidFill>
                <a:miter lim="400000"/>
                <a:headEnd/>
                <a:tailEnd/>
              </a14:hiddenLine>
            </a:ext>
          </a:extLst>
        </p:spPr>
        <p:txBody>
          <a:bodyPr lIns="120907" tIns="120907" rIns="120907" bIns="120907" rtlCol="0" anchor="ctr"/>
          <a:lstStyle/>
          <a:p>
            <a:pPr algn="ctr" defTabSz="1964736" eaLnBrk="0" fontAlgn="auto" hangingPunct="0">
              <a:spcBef>
                <a:spcPts val="0"/>
              </a:spcBef>
              <a:spcAft>
                <a:spcPts val="0"/>
              </a:spcAft>
            </a:pPr>
            <a:endParaRPr kumimoji="1" lang="en-US" sz="7100" b="0" dirty="0" smtClean="0">
              <a:solidFill>
                <a:srgbClr val="FFFFFF"/>
              </a:solidFill>
              <a:latin typeface="Arial"/>
              <a:ea typeface=""/>
              <a:cs typeface="Helvetica Light"/>
              <a:sym typeface="Helvetica Light"/>
            </a:endParaRPr>
          </a:p>
        </p:txBody>
      </p:sp>
      <p:sp>
        <p:nvSpPr>
          <p:cNvPr id="10" name="Title Placeholder 9"/>
          <p:cNvSpPr>
            <a:spLocks noGrp="1"/>
          </p:cNvSpPr>
          <p:nvPr>
            <p:ph type="title"/>
          </p:nvPr>
        </p:nvSpPr>
        <p:spPr>
          <a:xfrm>
            <a:off x="829164" y="621792"/>
            <a:ext cx="22899557" cy="841248"/>
          </a:xfrm>
          <a:prstGeom prst="rect">
            <a:avLst/>
          </a:prstGeom>
        </p:spPr>
        <p:txBody>
          <a:bodyPr vert="horz" lIns="87051" tIns="43529" rIns="87051" bIns="43529" rtlCol="0" anchor="b" anchorCtr="0">
            <a:noAutofit/>
          </a:bodyPr>
          <a:lstStyle/>
          <a:p>
            <a:r>
              <a:rPr lang="en-US" dirty="0" smtClean="0"/>
              <a:t>Click to edit Master title style</a:t>
            </a:r>
            <a:endParaRPr lang="en-US" dirty="0"/>
          </a:p>
        </p:txBody>
      </p:sp>
      <p:sp>
        <p:nvSpPr>
          <p:cNvPr id="12" name="Slide Number Placeholder 11"/>
          <p:cNvSpPr>
            <a:spLocks noGrp="1"/>
          </p:cNvSpPr>
          <p:nvPr>
            <p:ph type="sldNum" sz="quarter" idx="4"/>
          </p:nvPr>
        </p:nvSpPr>
        <p:spPr>
          <a:xfrm>
            <a:off x="23533624" y="12838176"/>
            <a:ext cx="414582" cy="310896"/>
          </a:xfrm>
          <a:prstGeom prst="rect">
            <a:avLst/>
          </a:prstGeom>
        </p:spPr>
        <p:txBody>
          <a:bodyPr vert="horz" wrap="none" lIns="0" tIns="0" rIns="0" bIns="0" rtlCol="0" anchor="t" anchorCtr="0"/>
          <a:lstStyle>
            <a:lvl1pPr algn="r">
              <a:defRPr sz="2400" b="0">
                <a:solidFill>
                  <a:schemeClr val="bg1"/>
                </a:solidFill>
              </a:defRPr>
            </a:lvl1pPr>
          </a:lstStyle>
          <a:p>
            <a:fld id="{ABBBB89E-AFE6-4589-AA5C-C5F00081D1C7}" type="slidenum">
              <a:rPr lang="en-US" smtClean="0"/>
              <a:pPr/>
              <a:t>‹#›</a:t>
            </a:fld>
            <a:endParaRPr lang="en-US" dirty="0"/>
          </a:p>
        </p:txBody>
      </p:sp>
      <p:sp>
        <p:nvSpPr>
          <p:cNvPr id="13" name="Text Placeholder 12"/>
          <p:cNvSpPr>
            <a:spLocks noGrp="1"/>
          </p:cNvSpPr>
          <p:nvPr>
            <p:ph type="body" idx="1"/>
          </p:nvPr>
        </p:nvSpPr>
        <p:spPr>
          <a:xfrm>
            <a:off x="829167" y="2743200"/>
            <a:ext cx="21945600" cy="9454896"/>
          </a:xfrm>
          <a:prstGeom prst="rect">
            <a:avLst/>
          </a:prstGeom>
        </p:spPr>
        <p:txBody>
          <a:bodyPr vert="horz" lIns="87051" tIns="43529" rIns="87051" bIns="43529"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reeform 10"/>
          <p:cNvSpPr>
            <a:spLocks noChangeAspect="1"/>
          </p:cNvSpPr>
          <p:nvPr userDrawn="1"/>
        </p:nvSpPr>
        <p:spPr bwMode="auto">
          <a:xfrm>
            <a:off x="-4763" y="2192261"/>
            <a:ext cx="24392995" cy="1936828"/>
          </a:xfrm>
          <a:custGeom>
            <a:avLst/>
            <a:gdLst>
              <a:gd name="connsiteX0" fmla="*/ 0 w 9159240"/>
              <a:gd name="connsiteY0" fmla="*/ 0 h 1097280"/>
              <a:gd name="connsiteX1" fmla="*/ 8176260 w 9159240"/>
              <a:gd name="connsiteY1" fmla="*/ 0 h 1097280"/>
              <a:gd name="connsiteX2" fmla="*/ 9159240 w 9159240"/>
              <a:gd name="connsiteY2" fmla="*/ 952500 h 1097280"/>
              <a:gd name="connsiteX3" fmla="*/ 9159240 w 9159240"/>
              <a:gd name="connsiteY3" fmla="*/ 1097280 h 1097280"/>
              <a:gd name="connsiteX4" fmla="*/ 8138160 w 9159240"/>
              <a:gd name="connsiteY4" fmla="*/ 99060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138160 w 9159240"/>
              <a:gd name="connsiteY4" fmla="*/ 99060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443131 w 9159240"/>
              <a:gd name="connsiteY4" fmla="*/ 100251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473538 w 9159240"/>
              <a:gd name="connsiteY4" fmla="*/ 91917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03051 w 9159240"/>
              <a:gd name="connsiteY4" fmla="*/ 91917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21833 w 9159240"/>
              <a:gd name="connsiteY4" fmla="*/ 91917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19150 w 9159240"/>
              <a:gd name="connsiteY4" fmla="*/ 81202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92542 w 9159240"/>
              <a:gd name="connsiteY4" fmla="*/ 158332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46036 w 9159240"/>
              <a:gd name="connsiteY4" fmla="*/ 129757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12051 w 9159240"/>
              <a:gd name="connsiteY4" fmla="*/ 120232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13839 w 9159240"/>
              <a:gd name="connsiteY4" fmla="*/ 110707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04896 w 9159240"/>
              <a:gd name="connsiteY4" fmla="*/ 91657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13840 w 9159240"/>
              <a:gd name="connsiteY4" fmla="*/ 79751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816769 h 1097280"/>
              <a:gd name="connsiteX3" fmla="*/ 9159240 w 9159240"/>
              <a:gd name="connsiteY3" fmla="*/ 1097280 h 1097280"/>
              <a:gd name="connsiteX4" fmla="*/ 8513840 w 9159240"/>
              <a:gd name="connsiteY4" fmla="*/ 79751 h 1097280"/>
              <a:gd name="connsiteX5" fmla="*/ 0 w 9159240"/>
              <a:gd name="connsiteY5" fmla="*/ 99060 h 1097280"/>
              <a:gd name="connsiteX6" fmla="*/ 0 w 9159240"/>
              <a:gd name="connsiteY6" fmla="*/ 0 h 1097280"/>
              <a:gd name="connsiteX0" fmla="*/ 0 w 9159240"/>
              <a:gd name="connsiteY0" fmla="*/ 0 h 997744"/>
              <a:gd name="connsiteX1" fmla="*/ 8545623 w 9159240"/>
              <a:gd name="connsiteY1" fmla="*/ 0 h 997744"/>
              <a:gd name="connsiteX2" fmla="*/ 9159240 w 9159240"/>
              <a:gd name="connsiteY2" fmla="*/ 816769 h 997744"/>
              <a:gd name="connsiteX3" fmla="*/ 9158048 w 9159240"/>
              <a:gd name="connsiteY3" fmla="*/ 997744 h 997744"/>
              <a:gd name="connsiteX4" fmla="*/ 8513840 w 9159240"/>
              <a:gd name="connsiteY4" fmla="*/ 79751 h 997744"/>
              <a:gd name="connsiteX5" fmla="*/ 0 w 9159240"/>
              <a:gd name="connsiteY5" fmla="*/ 99060 h 997744"/>
              <a:gd name="connsiteX6" fmla="*/ 0 w 9159240"/>
              <a:gd name="connsiteY6" fmla="*/ 0 h 997744"/>
              <a:gd name="connsiteX0" fmla="*/ 0 w 9159240"/>
              <a:gd name="connsiteY0" fmla="*/ 0 h 938213"/>
              <a:gd name="connsiteX1" fmla="*/ 8545623 w 9159240"/>
              <a:gd name="connsiteY1" fmla="*/ 0 h 938213"/>
              <a:gd name="connsiteX2" fmla="*/ 9159240 w 9159240"/>
              <a:gd name="connsiteY2" fmla="*/ 816769 h 938213"/>
              <a:gd name="connsiteX3" fmla="*/ 9158048 w 9159240"/>
              <a:gd name="connsiteY3" fmla="*/ 938213 h 938213"/>
              <a:gd name="connsiteX4" fmla="*/ 8513840 w 9159240"/>
              <a:gd name="connsiteY4" fmla="*/ 79751 h 938213"/>
              <a:gd name="connsiteX5" fmla="*/ 0 w 9159240"/>
              <a:gd name="connsiteY5" fmla="*/ 99060 h 938213"/>
              <a:gd name="connsiteX6" fmla="*/ 0 w 9159240"/>
              <a:gd name="connsiteY6" fmla="*/ 0 h 938213"/>
              <a:gd name="connsiteX0" fmla="*/ 0 w 9159240"/>
              <a:gd name="connsiteY0" fmla="*/ 0 h 938213"/>
              <a:gd name="connsiteX1" fmla="*/ 8545623 w 9159240"/>
              <a:gd name="connsiteY1" fmla="*/ 0 h 938213"/>
              <a:gd name="connsiteX2" fmla="*/ 9159240 w 9159240"/>
              <a:gd name="connsiteY2" fmla="*/ 816769 h 938213"/>
              <a:gd name="connsiteX3" fmla="*/ 9158048 w 9159240"/>
              <a:gd name="connsiteY3" fmla="*/ 938213 h 938213"/>
              <a:gd name="connsiteX4" fmla="*/ 8513840 w 9159240"/>
              <a:gd name="connsiteY4" fmla="*/ 79751 h 938213"/>
              <a:gd name="connsiteX5" fmla="*/ 0 w 9159240"/>
              <a:gd name="connsiteY5" fmla="*/ 99060 h 938213"/>
              <a:gd name="connsiteX6" fmla="*/ 0 w 9159240"/>
              <a:gd name="connsiteY6" fmla="*/ 0 h 938213"/>
              <a:gd name="connsiteX0" fmla="*/ 0 w 9159240"/>
              <a:gd name="connsiteY0" fmla="*/ 0 h 938213"/>
              <a:gd name="connsiteX1" fmla="*/ 8545623 w 9159240"/>
              <a:gd name="connsiteY1" fmla="*/ 0 h 938213"/>
              <a:gd name="connsiteX2" fmla="*/ 9159240 w 9159240"/>
              <a:gd name="connsiteY2" fmla="*/ 816769 h 938213"/>
              <a:gd name="connsiteX3" fmla="*/ 9158048 w 9159240"/>
              <a:gd name="connsiteY3" fmla="*/ 938213 h 938213"/>
              <a:gd name="connsiteX4" fmla="*/ 8513840 w 9159240"/>
              <a:gd name="connsiteY4" fmla="*/ 79751 h 938213"/>
              <a:gd name="connsiteX5" fmla="*/ 0 w 9159240"/>
              <a:gd name="connsiteY5" fmla="*/ 99060 h 938213"/>
              <a:gd name="connsiteX6" fmla="*/ 0 w 9159240"/>
              <a:gd name="connsiteY6" fmla="*/ 0 h 938213"/>
              <a:gd name="connsiteX0" fmla="*/ 0 w 9159240"/>
              <a:gd name="connsiteY0" fmla="*/ 0 h 938213"/>
              <a:gd name="connsiteX1" fmla="*/ 8545623 w 9159240"/>
              <a:gd name="connsiteY1" fmla="*/ 0 h 938213"/>
              <a:gd name="connsiteX2" fmla="*/ 9159240 w 9159240"/>
              <a:gd name="connsiteY2" fmla="*/ 816769 h 938213"/>
              <a:gd name="connsiteX3" fmla="*/ 9158048 w 9159240"/>
              <a:gd name="connsiteY3" fmla="*/ 938213 h 938213"/>
              <a:gd name="connsiteX4" fmla="*/ 8508474 w 9159240"/>
              <a:gd name="connsiteY4" fmla="*/ 84514 h 938213"/>
              <a:gd name="connsiteX5" fmla="*/ 0 w 9159240"/>
              <a:gd name="connsiteY5" fmla="*/ 99060 h 938213"/>
              <a:gd name="connsiteX6" fmla="*/ 0 w 9159240"/>
              <a:gd name="connsiteY6" fmla="*/ 0 h 938213"/>
              <a:gd name="connsiteX0" fmla="*/ 0 w 9159637"/>
              <a:gd name="connsiteY0" fmla="*/ 0 h 938213"/>
              <a:gd name="connsiteX1" fmla="*/ 8545623 w 9159637"/>
              <a:gd name="connsiteY1" fmla="*/ 0 h 938213"/>
              <a:gd name="connsiteX2" fmla="*/ 9159240 w 9159637"/>
              <a:gd name="connsiteY2" fmla="*/ 816769 h 938213"/>
              <a:gd name="connsiteX3" fmla="*/ 9159240 w 9159637"/>
              <a:gd name="connsiteY3" fmla="*/ 938213 h 938213"/>
              <a:gd name="connsiteX4" fmla="*/ 8508474 w 9159637"/>
              <a:gd name="connsiteY4" fmla="*/ 84514 h 938213"/>
              <a:gd name="connsiteX5" fmla="*/ 0 w 9159637"/>
              <a:gd name="connsiteY5" fmla="*/ 99060 h 938213"/>
              <a:gd name="connsiteX6" fmla="*/ 0 w 9159637"/>
              <a:gd name="connsiteY6" fmla="*/ 0 h 938213"/>
              <a:gd name="connsiteX0" fmla="*/ 0 w 9159637"/>
              <a:gd name="connsiteY0" fmla="*/ 0 h 938213"/>
              <a:gd name="connsiteX1" fmla="*/ 8542045 w 9159637"/>
              <a:gd name="connsiteY1" fmla="*/ 0 h 938213"/>
              <a:gd name="connsiteX2" fmla="*/ 9159240 w 9159637"/>
              <a:gd name="connsiteY2" fmla="*/ 816769 h 938213"/>
              <a:gd name="connsiteX3" fmla="*/ 9159240 w 9159637"/>
              <a:gd name="connsiteY3" fmla="*/ 938213 h 938213"/>
              <a:gd name="connsiteX4" fmla="*/ 8508474 w 9159637"/>
              <a:gd name="connsiteY4" fmla="*/ 84514 h 938213"/>
              <a:gd name="connsiteX5" fmla="*/ 0 w 9159637"/>
              <a:gd name="connsiteY5" fmla="*/ 99060 h 938213"/>
              <a:gd name="connsiteX6" fmla="*/ 0 w 9159637"/>
              <a:gd name="connsiteY6" fmla="*/ 0 h 938213"/>
              <a:gd name="connsiteX0" fmla="*/ 0 w 9159637"/>
              <a:gd name="connsiteY0" fmla="*/ 0 h 938213"/>
              <a:gd name="connsiteX1" fmla="*/ 8536679 w 9159637"/>
              <a:gd name="connsiteY1" fmla="*/ 0 h 938213"/>
              <a:gd name="connsiteX2" fmla="*/ 9159240 w 9159637"/>
              <a:gd name="connsiteY2" fmla="*/ 816769 h 938213"/>
              <a:gd name="connsiteX3" fmla="*/ 9159240 w 9159637"/>
              <a:gd name="connsiteY3" fmla="*/ 938213 h 938213"/>
              <a:gd name="connsiteX4" fmla="*/ 8508474 w 9159637"/>
              <a:gd name="connsiteY4" fmla="*/ 84514 h 938213"/>
              <a:gd name="connsiteX5" fmla="*/ 0 w 9159637"/>
              <a:gd name="connsiteY5" fmla="*/ 99060 h 938213"/>
              <a:gd name="connsiteX6" fmla="*/ 0 w 9159637"/>
              <a:gd name="connsiteY6" fmla="*/ 0 h 938213"/>
              <a:gd name="connsiteX0" fmla="*/ 0 w 9159637"/>
              <a:gd name="connsiteY0" fmla="*/ 0 h 938213"/>
              <a:gd name="connsiteX1" fmla="*/ 8536679 w 9159637"/>
              <a:gd name="connsiteY1" fmla="*/ 0 h 938213"/>
              <a:gd name="connsiteX2" fmla="*/ 9159240 w 9159637"/>
              <a:gd name="connsiteY2" fmla="*/ 816769 h 938213"/>
              <a:gd name="connsiteX3" fmla="*/ 9159240 w 9159637"/>
              <a:gd name="connsiteY3" fmla="*/ 938213 h 938213"/>
              <a:gd name="connsiteX4" fmla="*/ 8508474 w 9159637"/>
              <a:gd name="connsiteY4" fmla="*/ 84514 h 938213"/>
              <a:gd name="connsiteX5" fmla="*/ 0 w 9159637"/>
              <a:gd name="connsiteY5" fmla="*/ 99060 h 938213"/>
              <a:gd name="connsiteX6" fmla="*/ 0 w 9159637"/>
              <a:gd name="connsiteY6" fmla="*/ 0 h 938213"/>
              <a:gd name="connsiteX0" fmla="*/ 0 w 9159637"/>
              <a:gd name="connsiteY0" fmla="*/ 0 h 938213"/>
              <a:gd name="connsiteX1" fmla="*/ 8536679 w 9159637"/>
              <a:gd name="connsiteY1" fmla="*/ 0 h 938213"/>
              <a:gd name="connsiteX2" fmla="*/ 9159240 w 9159637"/>
              <a:gd name="connsiteY2" fmla="*/ 816769 h 938213"/>
              <a:gd name="connsiteX3" fmla="*/ 9159240 w 9159637"/>
              <a:gd name="connsiteY3" fmla="*/ 938213 h 938213"/>
              <a:gd name="connsiteX4" fmla="*/ 8508474 w 9159637"/>
              <a:gd name="connsiteY4" fmla="*/ 84514 h 938213"/>
              <a:gd name="connsiteX5" fmla="*/ 0 w 9159637"/>
              <a:gd name="connsiteY5" fmla="*/ 99060 h 938213"/>
              <a:gd name="connsiteX6" fmla="*/ 0 w 9159637"/>
              <a:gd name="connsiteY6" fmla="*/ 0 h 938213"/>
              <a:gd name="connsiteX0" fmla="*/ 0 w 9159637"/>
              <a:gd name="connsiteY0" fmla="*/ 0 h 938213"/>
              <a:gd name="connsiteX1" fmla="*/ 8536679 w 9159637"/>
              <a:gd name="connsiteY1" fmla="*/ 0 h 938213"/>
              <a:gd name="connsiteX2" fmla="*/ 9159240 w 9159637"/>
              <a:gd name="connsiteY2" fmla="*/ 816769 h 938213"/>
              <a:gd name="connsiteX3" fmla="*/ 9159240 w 9159637"/>
              <a:gd name="connsiteY3" fmla="*/ 938213 h 938213"/>
              <a:gd name="connsiteX4" fmla="*/ 8508474 w 9159637"/>
              <a:gd name="connsiteY4" fmla="*/ 84514 h 938213"/>
              <a:gd name="connsiteX5" fmla="*/ 0 w 9159637"/>
              <a:gd name="connsiteY5" fmla="*/ 99060 h 938213"/>
              <a:gd name="connsiteX6" fmla="*/ 0 w 9159637"/>
              <a:gd name="connsiteY6" fmla="*/ 0 h 938213"/>
              <a:gd name="connsiteX0" fmla="*/ 0 w 9159637"/>
              <a:gd name="connsiteY0" fmla="*/ 0 h 938213"/>
              <a:gd name="connsiteX1" fmla="*/ 8536679 w 9159637"/>
              <a:gd name="connsiteY1" fmla="*/ 0 h 938213"/>
              <a:gd name="connsiteX2" fmla="*/ 9159240 w 9159637"/>
              <a:gd name="connsiteY2" fmla="*/ 816769 h 938213"/>
              <a:gd name="connsiteX3" fmla="*/ 9159240 w 9159637"/>
              <a:gd name="connsiteY3" fmla="*/ 938213 h 938213"/>
              <a:gd name="connsiteX4" fmla="*/ 8508474 w 9159637"/>
              <a:gd name="connsiteY4" fmla="*/ 84514 h 938213"/>
              <a:gd name="connsiteX5" fmla="*/ 0 w 9159637"/>
              <a:gd name="connsiteY5" fmla="*/ 99060 h 938213"/>
              <a:gd name="connsiteX6" fmla="*/ 0 w 9159637"/>
              <a:gd name="connsiteY6" fmla="*/ 0 h 938213"/>
              <a:gd name="connsiteX0" fmla="*/ 0 w 9159637"/>
              <a:gd name="connsiteY0" fmla="*/ 0 h 938213"/>
              <a:gd name="connsiteX1" fmla="*/ 8534890 w 9159637"/>
              <a:gd name="connsiteY1" fmla="*/ 0 h 938213"/>
              <a:gd name="connsiteX2" fmla="*/ 9159240 w 9159637"/>
              <a:gd name="connsiteY2" fmla="*/ 816769 h 938213"/>
              <a:gd name="connsiteX3" fmla="*/ 9159240 w 9159637"/>
              <a:gd name="connsiteY3" fmla="*/ 938213 h 938213"/>
              <a:gd name="connsiteX4" fmla="*/ 8508474 w 9159637"/>
              <a:gd name="connsiteY4" fmla="*/ 84514 h 938213"/>
              <a:gd name="connsiteX5" fmla="*/ 0 w 9159637"/>
              <a:gd name="connsiteY5" fmla="*/ 99060 h 938213"/>
              <a:gd name="connsiteX6" fmla="*/ 0 w 9159637"/>
              <a:gd name="connsiteY6" fmla="*/ 0 h 938213"/>
              <a:gd name="connsiteX0" fmla="*/ 0 w 9159637"/>
              <a:gd name="connsiteY0" fmla="*/ 0 h 938213"/>
              <a:gd name="connsiteX1" fmla="*/ 8534890 w 9159637"/>
              <a:gd name="connsiteY1" fmla="*/ 0 h 938213"/>
              <a:gd name="connsiteX2" fmla="*/ 9159240 w 9159637"/>
              <a:gd name="connsiteY2" fmla="*/ 816769 h 938213"/>
              <a:gd name="connsiteX3" fmla="*/ 9159240 w 9159637"/>
              <a:gd name="connsiteY3" fmla="*/ 938213 h 938213"/>
              <a:gd name="connsiteX4" fmla="*/ 8510262 w 9159637"/>
              <a:gd name="connsiteY4" fmla="*/ 96421 h 938213"/>
              <a:gd name="connsiteX5" fmla="*/ 0 w 9159637"/>
              <a:gd name="connsiteY5" fmla="*/ 99060 h 938213"/>
              <a:gd name="connsiteX6" fmla="*/ 0 w 9159637"/>
              <a:gd name="connsiteY6" fmla="*/ 0 h 938213"/>
              <a:gd name="connsiteX0" fmla="*/ 0 w 9159637"/>
              <a:gd name="connsiteY0" fmla="*/ 0 h 938213"/>
              <a:gd name="connsiteX1" fmla="*/ 8534890 w 9159637"/>
              <a:gd name="connsiteY1" fmla="*/ 0 h 938213"/>
              <a:gd name="connsiteX2" fmla="*/ 9159240 w 9159637"/>
              <a:gd name="connsiteY2" fmla="*/ 816769 h 938213"/>
              <a:gd name="connsiteX3" fmla="*/ 9159240 w 9159637"/>
              <a:gd name="connsiteY3" fmla="*/ 938213 h 938213"/>
              <a:gd name="connsiteX4" fmla="*/ 8510262 w 9159637"/>
              <a:gd name="connsiteY4" fmla="*/ 96421 h 938213"/>
              <a:gd name="connsiteX5" fmla="*/ 0 w 9159637"/>
              <a:gd name="connsiteY5" fmla="*/ 101442 h 938213"/>
              <a:gd name="connsiteX6" fmla="*/ 0 w 9159637"/>
              <a:gd name="connsiteY6" fmla="*/ 0 h 938213"/>
              <a:gd name="connsiteX0" fmla="*/ 0 w 9159637"/>
              <a:gd name="connsiteY0" fmla="*/ 0 h 938213"/>
              <a:gd name="connsiteX1" fmla="*/ 8534890 w 9159637"/>
              <a:gd name="connsiteY1" fmla="*/ 0 h 938213"/>
              <a:gd name="connsiteX2" fmla="*/ 9159240 w 9159637"/>
              <a:gd name="connsiteY2" fmla="*/ 816769 h 938213"/>
              <a:gd name="connsiteX3" fmla="*/ 9159240 w 9159637"/>
              <a:gd name="connsiteY3" fmla="*/ 938213 h 938213"/>
              <a:gd name="connsiteX4" fmla="*/ 8510262 w 9159637"/>
              <a:gd name="connsiteY4" fmla="*/ 96421 h 938213"/>
              <a:gd name="connsiteX5" fmla="*/ 0 w 9159637"/>
              <a:gd name="connsiteY5" fmla="*/ 101442 h 938213"/>
              <a:gd name="connsiteX6" fmla="*/ 0 w 9159637"/>
              <a:gd name="connsiteY6" fmla="*/ 0 h 938213"/>
              <a:gd name="connsiteX0" fmla="*/ 0 w 9159637"/>
              <a:gd name="connsiteY0" fmla="*/ 0 h 938213"/>
              <a:gd name="connsiteX1" fmla="*/ 8534890 w 9159637"/>
              <a:gd name="connsiteY1" fmla="*/ 0 h 938213"/>
              <a:gd name="connsiteX2" fmla="*/ 9159240 w 9159637"/>
              <a:gd name="connsiteY2" fmla="*/ 816769 h 938213"/>
              <a:gd name="connsiteX3" fmla="*/ 9159240 w 9159637"/>
              <a:gd name="connsiteY3" fmla="*/ 938213 h 938213"/>
              <a:gd name="connsiteX4" fmla="*/ 8510262 w 9159637"/>
              <a:gd name="connsiteY4" fmla="*/ 96421 h 938213"/>
              <a:gd name="connsiteX5" fmla="*/ 0 w 9159637"/>
              <a:gd name="connsiteY5" fmla="*/ 101442 h 938213"/>
              <a:gd name="connsiteX6" fmla="*/ 0 w 9159637"/>
              <a:gd name="connsiteY6" fmla="*/ 0 h 938213"/>
              <a:gd name="connsiteX0" fmla="*/ 1789 w 9161426"/>
              <a:gd name="connsiteY0" fmla="*/ 0 h 938213"/>
              <a:gd name="connsiteX1" fmla="*/ 8536679 w 9161426"/>
              <a:gd name="connsiteY1" fmla="*/ 0 h 938213"/>
              <a:gd name="connsiteX2" fmla="*/ 9161029 w 9161426"/>
              <a:gd name="connsiteY2" fmla="*/ 816769 h 938213"/>
              <a:gd name="connsiteX3" fmla="*/ 9161029 w 9161426"/>
              <a:gd name="connsiteY3" fmla="*/ 938213 h 938213"/>
              <a:gd name="connsiteX4" fmla="*/ 8512051 w 9161426"/>
              <a:gd name="connsiteY4" fmla="*/ 96421 h 938213"/>
              <a:gd name="connsiteX5" fmla="*/ 1789 w 9161426"/>
              <a:gd name="connsiteY5" fmla="*/ 101442 h 938213"/>
              <a:gd name="connsiteX6" fmla="*/ 1789 w 9161426"/>
              <a:gd name="connsiteY6" fmla="*/ 0 h 938213"/>
              <a:gd name="connsiteX0" fmla="*/ 1789 w 9161029"/>
              <a:gd name="connsiteY0" fmla="*/ 0 h 968414"/>
              <a:gd name="connsiteX1" fmla="*/ 8536679 w 9161029"/>
              <a:gd name="connsiteY1" fmla="*/ 0 h 968414"/>
              <a:gd name="connsiteX2" fmla="*/ 9161029 w 9161029"/>
              <a:gd name="connsiteY2" fmla="*/ 816769 h 968414"/>
              <a:gd name="connsiteX3" fmla="*/ 9159837 w 9161029"/>
              <a:gd name="connsiteY3" fmla="*/ 968414 h 968414"/>
              <a:gd name="connsiteX4" fmla="*/ 8512051 w 9161029"/>
              <a:gd name="connsiteY4" fmla="*/ 96421 h 968414"/>
              <a:gd name="connsiteX5" fmla="*/ 1789 w 9161029"/>
              <a:gd name="connsiteY5" fmla="*/ 101442 h 968414"/>
              <a:gd name="connsiteX6" fmla="*/ 1789 w 9161029"/>
              <a:gd name="connsiteY6" fmla="*/ 0 h 968414"/>
              <a:gd name="connsiteX0" fmla="*/ 1789 w 9161029"/>
              <a:gd name="connsiteY0" fmla="*/ 0 h 968414"/>
              <a:gd name="connsiteX1" fmla="*/ 8536679 w 9161029"/>
              <a:gd name="connsiteY1" fmla="*/ 0 h 968414"/>
              <a:gd name="connsiteX2" fmla="*/ 9161029 w 9161029"/>
              <a:gd name="connsiteY2" fmla="*/ 816769 h 968414"/>
              <a:gd name="connsiteX3" fmla="*/ 9159837 w 9161029"/>
              <a:gd name="connsiteY3" fmla="*/ 968414 h 968414"/>
              <a:gd name="connsiteX4" fmla="*/ 8512051 w 9161029"/>
              <a:gd name="connsiteY4" fmla="*/ 96421 h 968414"/>
              <a:gd name="connsiteX5" fmla="*/ 1789 w 9161029"/>
              <a:gd name="connsiteY5" fmla="*/ 101442 h 968414"/>
              <a:gd name="connsiteX6" fmla="*/ 1789 w 9161029"/>
              <a:gd name="connsiteY6" fmla="*/ 0 h 968414"/>
              <a:gd name="connsiteX0" fmla="*/ 1789 w 9161029"/>
              <a:gd name="connsiteY0" fmla="*/ 0 h 968414"/>
              <a:gd name="connsiteX1" fmla="*/ 8536679 w 9161029"/>
              <a:gd name="connsiteY1" fmla="*/ 0 h 968414"/>
              <a:gd name="connsiteX2" fmla="*/ 9161029 w 9161029"/>
              <a:gd name="connsiteY2" fmla="*/ 826294 h 968414"/>
              <a:gd name="connsiteX3" fmla="*/ 9159837 w 9161029"/>
              <a:gd name="connsiteY3" fmla="*/ 968414 h 968414"/>
              <a:gd name="connsiteX4" fmla="*/ 8512051 w 9161029"/>
              <a:gd name="connsiteY4" fmla="*/ 96421 h 968414"/>
              <a:gd name="connsiteX5" fmla="*/ 1789 w 9161029"/>
              <a:gd name="connsiteY5" fmla="*/ 101442 h 968414"/>
              <a:gd name="connsiteX6" fmla="*/ 1789 w 9161029"/>
              <a:gd name="connsiteY6" fmla="*/ 0 h 968414"/>
              <a:gd name="connsiteX0" fmla="*/ 1789 w 9161029"/>
              <a:gd name="connsiteY0" fmla="*/ 0 h 968414"/>
              <a:gd name="connsiteX1" fmla="*/ 8542045 w 9161029"/>
              <a:gd name="connsiteY1" fmla="*/ 0 h 968414"/>
              <a:gd name="connsiteX2" fmla="*/ 9161029 w 9161029"/>
              <a:gd name="connsiteY2" fmla="*/ 826294 h 968414"/>
              <a:gd name="connsiteX3" fmla="*/ 9159837 w 9161029"/>
              <a:gd name="connsiteY3" fmla="*/ 968414 h 968414"/>
              <a:gd name="connsiteX4" fmla="*/ 8512051 w 9161029"/>
              <a:gd name="connsiteY4" fmla="*/ 96421 h 968414"/>
              <a:gd name="connsiteX5" fmla="*/ 1789 w 9161029"/>
              <a:gd name="connsiteY5" fmla="*/ 101442 h 968414"/>
              <a:gd name="connsiteX6" fmla="*/ 1789 w 9161029"/>
              <a:gd name="connsiteY6" fmla="*/ 0 h 968414"/>
              <a:gd name="connsiteX0" fmla="*/ 1789 w 9161029"/>
              <a:gd name="connsiteY0" fmla="*/ 0 h 968414"/>
              <a:gd name="connsiteX1" fmla="*/ 8542045 w 9161029"/>
              <a:gd name="connsiteY1" fmla="*/ 0 h 968414"/>
              <a:gd name="connsiteX2" fmla="*/ 9161029 w 9161029"/>
              <a:gd name="connsiteY2" fmla="*/ 826294 h 968414"/>
              <a:gd name="connsiteX3" fmla="*/ 9159837 w 9161029"/>
              <a:gd name="connsiteY3" fmla="*/ 968414 h 968414"/>
              <a:gd name="connsiteX4" fmla="*/ 8506684 w 9161029"/>
              <a:gd name="connsiteY4" fmla="*/ 94040 h 968414"/>
              <a:gd name="connsiteX5" fmla="*/ 1789 w 9161029"/>
              <a:gd name="connsiteY5" fmla="*/ 101442 h 968414"/>
              <a:gd name="connsiteX6" fmla="*/ 1789 w 9161029"/>
              <a:gd name="connsiteY6" fmla="*/ 0 h 968414"/>
              <a:gd name="connsiteX0" fmla="*/ 1789 w 9161426"/>
              <a:gd name="connsiteY0" fmla="*/ 0 h 968414"/>
              <a:gd name="connsiteX1" fmla="*/ 8542045 w 9161426"/>
              <a:gd name="connsiteY1" fmla="*/ 0 h 968414"/>
              <a:gd name="connsiteX2" fmla="*/ 9161029 w 9161426"/>
              <a:gd name="connsiteY2" fmla="*/ 826294 h 968414"/>
              <a:gd name="connsiteX3" fmla="*/ 9161029 w 9161426"/>
              <a:gd name="connsiteY3" fmla="*/ 968414 h 968414"/>
              <a:gd name="connsiteX4" fmla="*/ 8506684 w 9161426"/>
              <a:gd name="connsiteY4" fmla="*/ 94040 h 968414"/>
              <a:gd name="connsiteX5" fmla="*/ 1789 w 9161426"/>
              <a:gd name="connsiteY5" fmla="*/ 101442 h 968414"/>
              <a:gd name="connsiteX6" fmla="*/ 1789 w 9161426"/>
              <a:gd name="connsiteY6" fmla="*/ 0 h 9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426" h="968414">
                <a:moveTo>
                  <a:pt x="1789" y="0"/>
                </a:moveTo>
                <a:lnTo>
                  <a:pt x="8542045" y="0"/>
                </a:lnTo>
                <a:lnTo>
                  <a:pt x="9161029" y="826294"/>
                </a:lnTo>
                <a:cubicBezTo>
                  <a:pt x="9160632" y="886619"/>
                  <a:pt x="9161426" y="908089"/>
                  <a:pt x="9161029" y="968414"/>
                </a:cubicBezTo>
                <a:lnTo>
                  <a:pt x="8506684" y="94040"/>
                </a:lnTo>
                <a:lnTo>
                  <a:pt x="1789" y="101442"/>
                </a:lnTo>
                <a:cubicBezTo>
                  <a:pt x="0" y="36672"/>
                  <a:pt x="1789" y="33814"/>
                  <a:pt x="1789" y="0"/>
                </a:cubicBezTo>
                <a:close/>
              </a:path>
            </a:pathLst>
          </a:custGeom>
          <a:solidFill>
            <a:srgbClr val="939498"/>
          </a:solidFill>
          <a:ln>
            <a:solidFill>
              <a:srgbClr val="939498"/>
            </a:solidFill>
          </a:ln>
          <a:effectLst/>
          <a:extLst/>
        </p:spPr>
        <p:txBody>
          <a:bodyPr lIns="120907" tIns="120907" rIns="120907" bIns="120907" rtlCol="0" anchor="ctr"/>
          <a:lstStyle/>
          <a:p>
            <a:pPr algn="ctr" defTabSz="1964736" eaLnBrk="0" fontAlgn="auto" hangingPunct="0">
              <a:spcBef>
                <a:spcPts val="0"/>
              </a:spcBef>
              <a:spcAft>
                <a:spcPts val="0"/>
              </a:spcAft>
            </a:pPr>
            <a:endParaRPr kumimoji="1" lang="en-US" sz="7100" b="0" dirty="0" smtClean="0">
              <a:solidFill>
                <a:srgbClr val="FFFFFF"/>
              </a:solidFill>
              <a:latin typeface="Arial"/>
              <a:ea typeface=""/>
              <a:cs typeface="Helvetica Light"/>
              <a:sym typeface="Helvetica Light"/>
            </a:endParaRPr>
          </a:p>
        </p:txBody>
      </p:sp>
      <p:pic>
        <p:nvPicPr>
          <p:cNvPr id="15" name="Picture 14" descr="BOKF_Meatball_b187c.png"/>
          <p:cNvPicPr>
            <a:picLocks noChangeAspect="1"/>
          </p:cNvPicPr>
          <p:nvPr userDrawn="1"/>
        </p:nvPicPr>
        <p:blipFill>
          <a:blip r:embed="rId4" cstate="print"/>
          <a:stretch>
            <a:fillRect/>
          </a:stretch>
        </p:blipFill>
        <p:spPr>
          <a:xfrm>
            <a:off x="259908" y="12602546"/>
            <a:ext cx="835692" cy="877824"/>
          </a:xfrm>
          <a:prstGeom prst="rect">
            <a:avLst/>
          </a:prstGeom>
        </p:spPr>
      </p:pic>
    </p:spTree>
  </p:cSld>
  <p:clrMap bg1="lt1" tx1="dk1" bg2="lt2" tx2="dk2" accent1="accent1" accent2="accent2" accent3="accent3" accent4="accent4" accent5="accent5" accent6="accent6" hlink="hlink" folHlink="folHlink"/>
  <p:sldLayoutIdLst>
    <p:sldLayoutId id="2147483919" r:id="rId1"/>
    <p:sldLayoutId id="2147483930" r:id="rId2"/>
  </p:sldLayoutIdLst>
  <p:txStyles>
    <p:titleStyle>
      <a:lvl1pPr algn="l" defTabSz="2176321" rtl="0" eaLnBrk="1" latinLnBrk="0" hangingPunct="1">
        <a:spcBef>
          <a:spcPct val="0"/>
        </a:spcBef>
        <a:buNone/>
        <a:defRPr sz="4800" b="1" kern="1200">
          <a:solidFill>
            <a:schemeClr val="tx1"/>
          </a:solidFill>
          <a:latin typeface="+mj-lt"/>
          <a:ea typeface="+mj-ea"/>
          <a:cs typeface="+mj-cs"/>
        </a:defRPr>
      </a:lvl1pPr>
    </p:titleStyle>
    <p:bodyStyle>
      <a:lvl1pPr marL="0" indent="0" algn="l" defTabSz="2176321" rtl="0" eaLnBrk="1" latinLnBrk="0" hangingPunct="1">
        <a:spcBef>
          <a:spcPts val="5715"/>
        </a:spcBef>
        <a:buFontTx/>
        <a:buNone/>
        <a:defRPr sz="3600" b="1" kern="1200">
          <a:solidFill>
            <a:schemeClr val="tx1"/>
          </a:solidFill>
          <a:latin typeface="+mn-lt"/>
          <a:ea typeface="+mn-ea"/>
          <a:cs typeface="+mn-cs"/>
        </a:defRPr>
      </a:lvl1pPr>
      <a:lvl2pPr marL="0" indent="0" algn="l" defTabSz="2176321" rtl="0" eaLnBrk="1" latinLnBrk="0" hangingPunct="1">
        <a:spcBef>
          <a:spcPts val="1429"/>
        </a:spcBef>
        <a:buFontTx/>
        <a:buNone/>
        <a:defRPr sz="3600" kern="1200">
          <a:solidFill>
            <a:schemeClr val="tx1"/>
          </a:solidFill>
          <a:latin typeface="+mn-lt"/>
          <a:ea typeface="+mn-ea"/>
          <a:cs typeface="+mn-cs"/>
        </a:defRPr>
      </a:lvl2pPr>
      <a:lvl3pPr marL="1088160" indent="-544079" algn="l" defTabSz="2176321" rtl="0" eaLnBrk="1" latinLnBrk="0" hangingPunct="1">
        <a:spcBef>
          <a:spcPts val="1429"/>
        </a:spcBef>
        <a:buFont typeface="Arial" pitchFamily="34" charset="0"/>
        <a:buChar char="•"/>
        <a:defRPr sz="3600" kern="1200">
          <a:solidFill>
            <a:schemeClr val="tx1"/>
          </a:solidFill>
          <a:latin typeface="+mn-lt"/>
          <a:ea typeface="+mn-ea"/>
          <a:cs typeface="+mn-cs"/>
        </a:defRPr>
      </a:lvl3pPr>
      <a:lvl4pPr marL="1892946" indent="-544079" algn="l" defTabSz="2176321" rtl="0" eaLnBrk="1" latinLnBrk="0" hangingPunct="1">
        <a:spcBef>
          <a:spcPts val="1429"/>
        </a:spcBef>
        <a:buFont typeface="Arial" pitchFamily="34" charset="0"/>
        <a:buChar char="•"/>
        <a:defRPr sz="3600" kern="1200">
          <a:solidFill>
            <a:schemeClr val="tx1"/>
          </a:solidFill>
          <a:latin typeface="+mn-lt"/>
          <a:ea typeface="+mn-ea"/>
          <a:cs typeface="+mn-cs"/>
        </a:defRPr>
      </a:lvl4pPr>
      <a:lvl5pPr marL="2720400" indent="-544079" algn="l" defTabSz="2176321" rtl="0" eaLnBrk="1" latinLnBrk="0" hangingPunct="1">
        <a:spcBef>
          <a:spcPts val="1429"/>
        </a:spcBef>
        <a:buFont typeface="Arial" pitchFamily="34" charset="0"/>
        <a:buChar char="•"/>
        <a:defRPr sz="3600" kern="1200">
          <a:solidFill>
            <a:schemeClr val="tx1"/>
          </a:solidFill>
          <a:latin typeface="+mn-lt"/>
          <a:ea typeface="+mn-ea"/>
          <a:cs typeface="+mn-cs"/>
        </a:defRPr>
      </a:lvl5pPr>
      <a:lvl6pPr marL="5984878" indent="-544079" algn="l" defTabSz="2176321"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3041" indent="-544079" algn="l" defTabSz="2176321"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1199" indent="-544079" algn="l" defTabSz="2176321"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49362" indent="-544079" algn="l" defTabSz="2176321"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6321" rtl="0" eaLnBrk="1" latinLnBrk="0" hangingPunct="1">
        <a:defRPr sz="4300" kern="1200">
          <a:solidFill>
            <a:schemeClr val="tx1"/>
          </a:solidFill>
          <a:latin typeface="+mn-lt"/>
          <a:ea typeface="+mn-ea"/>
          <a:cs typeface="+mn-cs"/>
        </a:defRPr>
      </a:lvl1pPr>
      <a:lvl2pPr marL="1088160" algn="l" defTabSz="2176321" rtl="0" eaLnBrk="1" latinLnBrk="0" hangingPunct="1">
        <a:defRPr sz="4300" kern="1200">
          <a:solidFill>
            <a:schemeClr val="tx1"/>
          </a:solidFill>
          <a:latin typeface="+mn-lt"/>
          <a:ea typeface="+mn-ea"/>
          <a:cs typeface="+mn-cs"/>
        </a:defRPr>
      </a:lvl2pPr>
      <a:lvl3pPr marL="2176321" algn="l" defTabSz="2176321" rtl="0" eaLnBrk="1" latinLnBrk="0" hangingPunct="1">
        <a:defRPr sz="4300" kern="1200">
          <a:solidFill>
            <a:schemeClr val="tx1"/>
          </a:solidFill>
          <a:latin typeface="+mn-lt"/>
          <a:ea typeface="+mn-ea"/>
          <a:cs typeface="+mn-cs"/>
        </a:defRPr>
      </a:lvl3pPr>
      <a:lvl4pPr marL="3264481" algn="l" defTabSz="2176321" rtl="0" eaLnBrk="1" latinLnBrk="0" hangingPunct="1">
        <a:defRPr sz="4300" kern="1200">
          <a:solidFill>
            <a:schemeClr val="tx1"/>
          </a:solidFill>
          <a:latin typeface="+mn-lt"/>
          <a:ea typeface="+mn-ea"/>
          <a:cs typeface="+mn-cs"/>
        </a:defRPr>
      </a:lvl4pPr>
      <a:lvl5pPr marL="4352641" algn="l" defTabSz="2176321" rtl="0" eaLnBrk="1" latinLnBrk="0" hangingPunct="1">
        <a:defRPr sz="4300" kern="1200">
          <a:solidFill>
            <a:schemeClr val="tx1"/>
          </a:solidFill>
          <a:latin typeface="+mn-lt"/>
          <a:ea typeface="+mn-ea"/>
          <a:cs typeface="+mn-cs"/>
        </a:defRPr>
      </a:lvl5pPr>
      <a:lvl6pPr marL="5440797" algn="l" defTabSz="2176321" rtl="0" eaLnBrk="1" latinLnBrk="0" hangingPunct="1">
        <a:defRPr sz="4300" kern="1200">
          <a:solidFill>
            <a:schemeClr val="tx1"/>
          </a:solidFill>
          <a:latin typeface="+mn-lt"/>
          <a:ea typeface="+mn-ea"/>
          <a:cs typeface="+mn-cs"/>
        </a:defRPr>
      </a:lvl6pPr>
      <a:lvl7pPr marL="6528960" algn="l" defTabSz="2176321" rtl="0" eaLnBrk="1" latinLnBrk="0" hangingPunct="1">
        <a:defRPr sz="4300" kern="1200">
          <a:solidFill>
            <a:schemeClr val="tx1"/>
          </a:solidFill>
          <a:latin typeface="+mn-lt"/>
          <a:ea typeface="+mn-ea"/>
          <a:cs typeface="+mn-cs"/>
        </a:defRPr>
      </a:lvl7pPr>
      <a:lvl8pPr marL="7617117" algn="l" defTabSz="2176321" rtl="0" eaLnBrk="1" latinLnBrk="0" hangingPunct="1">
        <a:defRPr sz="4300" kern="1200">
          <a:solidFill>
            <a:schemeClr val="tx1"/>
          </a:solidFill>
          <a:latin typeface="+mn-lt"/>
          <a:ea typeface="+mn-ea"/>
          <a:cs typeface="+mn-cs"/>
        </a:defRPr>
      </a:lvl8pPr>
      <a:lvl9pPr marL="8705278" algn="l" defTabSz="2176321" rtl="0" eaLnBrk="1" latinLnBrk="0" hangingPunct="1">
        <a:defRPr sz="4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Freeform 13"/>
          <p:cNvSpPr>
            <a:spLocks noChangeAspect="1"/>
          </p:cNvSpPr>
          <p:nvPr userDrawn="1"/>
        </p:nvSpPr>
        <p:spPr bwMode="auto">
          <a:xfrm>
            <a:off x="1028336" y="12597974"/>
            <a:ext cx="23355665" cy="886968"/>
          </a:xfrm>
          <a:custGeom>
            <a:avLst/>
            <a:gdLst>
              <a:gd name="connsiteX0" fmla="*/ 21102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33643 w 8560191"/>
              <a:gd name="connsiteY4" fmla="*/ 323557 h 464234"/>
              <a:gd name="connsiteX5" fmla="*/ 126610 w 8560191"/>
              <a:gd name="connsiteY5" fmla="*/ 112542 h 464234"/>
              <a:gd name="connsiteX6" fmla="*/ 21102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33643 w 8560191"/>
              <a:gd name="connsiteY4" fmla="*/ 323557 h 464234"/>
              <a:gd name="connsiteX5" fmla="*/ 126610 w 8560191"/>
              <a:gd name="connsiteY5" fmla="*/ 112542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33643 w 8560191"/>
              <a:gd name="connsiteY4" fmla="*/ 323557 h 464234"/>
              <a:gd name="connsiteX5" fmla="*/ 110729 w 8560191"/>
              <a:gd name="connsiteY5" fmla="*/ 112542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4987 h 464234"/>
              <a:gd name="connsiteX5" fmla="*/ 110729 w 8560191"/>
              <a:gd name="connsiteY5" fmla="*/ 112542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4987 h 464234"/>
              <a:gd name="connsiteX5" fmla="*/ 110729 w 8560191"/>
              <a:gd name="connsiteY5" fmla="*/ 103017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4987 h 464234"/>
              <a:gd name="connsiteX5" fmla="*/ 110729 w 8560191"/>
              <a:gd name="connsiteY5" fmla="*/ 105399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4987 h 464234"/>
              <a:gd name="connsiteX5" fmla="*/ 110729 w 8560191"/>
              <a:gd name="connsiteY5" fmla="*/ 105399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2606 h 464234"/>
              <a:gd name="connsiteX5" fmla="*/ 110729 w 8560191"/>
              <a:gd name="connsiteY5" fmla="*/ 105399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2606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12128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12128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12128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12128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3083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3083 h 464234"/>
              <a:gd name="connsiteX5" fmla="*/ 84559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6428 w 8560191"/>
              <a:gd name="connsiteY4" fmla="*/ 338098 h 464234"/>
              <a:gd name="connsiteX5" fmla="*/ 84559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6428 w 8560191"/>
              <a:gd name="connsiteY4" fmla="*/ 338098 h 464234"/>
              <a:gd name="connsiteX5" fmla="*/ 78951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0820 w 8560191"/>
              <a:gd name="connsiteY4" fmla="*/ 362194 h 464234"/>
              <a:gd name="connsiteX5" fmla="*/ 78951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0820 w 8560191"/>
              <a:gd name="connsiteY4" fmla="*/ 339760 h 464234"/>
              <a:gd name="connsiteX5" fmla="*/ 78951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0820 w 8560191"/>
              <a:gd name="connsiteY4" fmla="*/ 339760 h 464234"/>
              <a:gd name="connsiteX5" fmla="*/ 73344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77082 w 8560191"/>
              <a:gd name="connsiteY4" fmla="*/ 343914 h 464234"/>
              <a:gd name="connsiteX5" fmla="*/ 73344 w 8560191"/>
              <a:gd name="connsiteY5" fmla="*/ 113224 h 464234"/>
              <a:gd name="connsiteX6" fmla="*/ 0 w 8560191"/>
              <a:gd name="connsiteY6" fmla="*/ 0 h 464234"/>
              <a:gd name="connsiteX0" fmla="*/ 0 w 9166973"/>
              <a:gd name="connsiteY0" fmla="*/ 0 h 464234"/>
              <a:gd name="connsiteX1" fmla="*/ 9166973 w 9166973"/>
              <a:gd name="connsiteY1" fmla="*/ 0 h 464234"/>
              <a:gd name="connsiteX2" fmla="*/ 8560191 w 9166973"/>
              <a:gd name="connsiteY2" fmla="*/ 464234 h 464234"/>
              <a:gd name="connsiteX3" fmla="*/ 0 w 9166973"/>
              <a:gd name="connsiteY3" fmla="*/ 464234 h 464234"/>
              <a:gd name="connsiteX4" fmla="*/ 77082 w 9166973"/>
              <a:gd name="connsiteY4" fmla="*/ 343914 h 464234"/>
              <a:gd name="connsiteX5" fmla="*/ 73344 w 9166973"/>
              <a:gd name="connsiteY5" fmla="*/ 113224 h 464234"/>
              <a:gd name="connsiteX6" fmla="*/ 0 w 9166973"/>
              <a:gd name="connsiteY6" fmla="*/ 0 h 464234"/>
              <a:gd name="connsiteX0" fmla="*/ 0 w 9166973"/>
              <a:gd name="connsiteY0" fmla="*/ 0 h 464234"/>
              <a:gd name="connsiteX1" fmla="*/ 9166973 w 9166973"/>
              <a:gd name="connsiteY1" fmla="*/ 0 h 464234"/>
              <a:gd name="connsiteX2" fmla="*/ 9166973 w 9166973"/>
              <a:gd name="connsiteY2" fmla="*/ 461841 h 464234"/>
              <a:gd name="connsiteX3" fmla="*/ 0 w 9166973"/>
              <a:gd name="connsiteY3" fmla="*/ 464234 h 464234"/>
              <a:gd name="connsiteX4" fmla="*/ 77082 w 9166973"/>
              <a:gd name="connsiteY4" fmla="*/ 343914 h 464234"/>
              <a:gd name="connsiteX5" fmla="*/ 73344 w 9166973"/>
              <a:gd name="connsiteY5" fmla="*/ 113224 h 464234"/>
              <a:gd name="connsiteX6" fmla="*/ 0 w 9166973"/>
              <a:gd name="connsiteY6" fmla="*/ 0 h 46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6973" h="464234">
                <a:moveTo>
                  <a:pt x="0" y="0"/>
                </a:moveTo>
                <a:lnTo>
                  <a:pt x="9166973" y="0"/>
                </a:lnTo>
                <a:lnTo>
                  <a:pt x="9166973" y="461841"/>
                </a:lnTo>
                <a:lnTo>
                  <a:pt x="0" y="464234"/>
                </a:lnTo>
                <a:lnTo>
                  <a:pt x="77082" y="343914"/>
                </a:lnTo>
                <a:lnTo>
                  <a:pt x="73344" y="113224"/>
                </a:lnTo>
                <a:lnTo>
                  <a:pt x="0" y="0"/>
                </a:lnTo>
                <a:close/>
              </a:path>
            </a:pathLst>
          </a:custGeom>
          <a:solidFill>
            <a:srgbClr val="939498"/>
          </a:solidFill>
          <a:ln>
            <a:noFill/>
          </a:ln>
          <a:effectLst/>
          <a:extLst>
            <a:ext uri="{91240B29-F687-4F45-9708-019B960494DF}">
              <a14:hiddenLine xmlns:a14="http://schemas.microsoft.com/office/drawing/2010/main" w="12700">
                <a:solidFill>
                  <a:srgbClr val="000000"/>
                </a:solidFill>
                <a:miter lim="400000"/>
                <a:headEnd/>
                <a:tailEnd/>
              </a14:hiddenLine>
            </a:ext>
          </a:extLst>
        </p:spPr>
        <p:txBody>
          <a:bodyPr lIns="120907" tIns="120907" rIns="120907" bIns="120907" rtlCol="0" anchor="ctr"/>
          <a:lstStyle/>
          <a:p>
            <a:pPr algn="ctr" defTabSz="1964736" eaLnBrk="0" fontAlgn="auto" hangingPunct="0">
              <a:spcBef>
                <a:spcPts val="0"/>
              </a:spcBef>
              <a:spcAft>
                <a:spcPts val="0"/>
              </a:spcAft>
            </a:pPr>
            <a:endParaRPr kumimoji="1" lang="en-US" sz="7100" b="0" dirty="0" smtClean="0">
              <a:solidFill>
                <a:srgbClr val="FFFFFF"/>
              </a:solidFill>
              <a:latin typeface="Arial"/>
              <a:ea typeface=""/>
              <a:cs typeface="Helvetica Light"/>
              <a:sym typeface="Helvetica Light"/>
            </a:endParaRPr>
          </a:p>
        </p:txBody>
      </p:sp>
      <p:sp>
        <p:nvSpPr>
          <p:cNvPr id="10" name="Title Placeholder 9"/>
          <p:cNvSpPr>
            <a:spLocks noGrp="1"/>
          </p:cNvSpPr>
          <p:nvPr>
            <p:ph type="title"/>
          </p:nvPr>
        </p:nvSpPr>
        <p:spPr>
          <a:xfrm>
            <a:off x="829164" y="1143000"/>
            <a:ext cx="22899557" cy="841248"/>
          </a:xfrm>
          <a:prstGeom prst="rect">
            <a:avLst/>
          </a:prstGeom>
        </p:spPr>
        <p:txBody>
          <a:bodyPr vert="horz" lIns="87051" tIns="43529" rIns="87051" bIns="43529" rtlCol="0" anchor="b" anchorCtr="0">
            <a:noAutofit/>
          </a:bodyPr>
          <a:lstStyle/>
          <a:p>
            <a:r>
              <a:rPr lang="en-US" dirty="0" smtClean="0"/>
              <a:t>Click to edit Master title style</a:t>
            </a:r>
            <a:endParaRPr lang="en-US" dirty="0"/>
          </a:p>
        </p:txBody>
      </p:sp>
      <p:sp>
        <p:nvSpPr>
          <p:cNvPr id="12" name="Slide Number Placeholder 11"/>
          <p:cNvSpPr>
            <a:spLocks noGrp="1"/>
          </p:cNvSpPr>
          <p:nvPr>
            <p:ph type="sldNum" sz="quarter" idx="4"/>
          </p:nvPr>
        </p:nvSpPr>
        <p:spPr>
          <a:xfrm>
            <a:off x="23533624" y="12838176"/>
            <a:ext cx="414582" cy="310896"/>
          </a:xfrm>
          <a:prstGeom prst="rect">
            <a:avLst/>
          </a:prstGeom>
        </p:spPr>
        <p:txBody>
          <a:bodyPr vert="horz" wrap="none" lIns="0" tIns="0" rIns="0" bIns="0" rtlCol="0" anchor="t" anchorCtr="0"/>
          <a:lstStyle>
            <a:lvl1pPr algn="r">
              <a:defRPr sz="2400" b="0">
                <a:solidFill>
                  <a:schemeClr val="bg1"/>
                </a:solidFill>
              </a:defRPr>
            </a:lvl1pPr>
          </a:lstStyle>
          <a:p>
            <a:fld id="{ABBBB89E-AFE6-4589-AA5C-C5F00081D1C7}" type="slidenum">
              <a:rPr lang="en-US" smtClean="0"/>
              <a:pPr/>
              <a:t>‹#›</a:t>
            </a:fld>
            <a:endParaRPr lang="en-US" dirty="0"/>
          </a:p>
        </p:txBody>
      </p:sp>
      <p:sp>
        <p:nvSpPr>
          <p:cNvPr id="13" name="Text Placeholder 12"/>
          <p:cNvSpPr>
            <a:spLocks noGrp="1"/>
          </p:cNvSpPr>
          <p:nvPr>
            <p:ph type="body" idx="1"/>
          </p:nvPr>
        </p:nvSpPr>
        <p:spPr>
          <a:xfrm>
            <a:off x="829167" y="2743200"/>
            <a:ext cx="21945600" cy="9454896"/>
          </a:xfrm>
          <a:prstGeom prst="rect">
            <a:avLst/>
          </a:prstGeom>
        </p:spPr>
        <p:txBody>
          <a:bodyPr vert="horz" lIns="87051" tIns="43529" rIns="87051" bIns="43529"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reeform 10"/>
          <p:cNvSpPr>
            <a:spLocks noChangeAspect="1"/>
          </p:cNvSpPr>
          <p:nvPr userDrawn="1"/>
        </p:nvSpPr>
        <p:spPr bwMode="auto">
          <a:xfrm>
            <a:off x="-4763" y="2192261"/>
            <a:ext cx="24392995" cy="1936828"/>
          </a:xfrm>
          <a:custGeom>
            <a:avLst/>
            <a:gdLst>
              <a:gd name="connsiteX0" fmla="*/ 0 w 9159240"/>
              <a:gd name="connsiteY0" fmla="*/ 0 h 1097280"/>
              <a:gd name="connsiteX1" fmla="*/ 8176260 w 9159240"/>
              <a:gd name="connsiteY1" fmla="*/ 0 h 1097280"/>
              <a:gd name="connsiteX2" fmla="*/ 9159240 w 9159240"/>
              <a:gd name="connsiteY2" fmla="*/ 952500 h 1097280"/>
              <a:gd name="connsiteX3" fmla="*/ 9159240 w 9159240"/>
              <a:gd name="connsiteY3" fmla="*/ 1097280 h 1097280"/>
              <a:gd name="connsiteX4" fmla="*/ 8138160 w 9159240"/>
              <a:gd name="connsiteY4" fmla="*/ 99060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138160 w 9159240"/>
              <a:gd name="connsiteY4" fmla="*/ 99060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443131 w 9159240"/>
              <a:gd name="connsiteY4" fmla="*/ 100251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473538 w 9159240"/>
              <a:gd name="connsiteY4" fmla="*/ 91917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03051 w 9159240"/>
              <a:gd name="connsiteY4" fmla="*/ 91917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21833 w 9159240"/>
              <a:gd name="connsiteY4" fmla="*/ 91917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19150 w 9159240"/>
              <a:gd name="connsiteY4" fmla="*/ 81202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92542 w 9159240"/>
              <a:gd name="connsiteY4" fmla="*/ 158332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46036 w 9159240"/>
              <a:gd name="connsiteY4" fmla="*/ 129757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12051 w 9159240"/>
              <a:gd name="connsiteY4" fmla="*/ 120232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13839 w 9159240"/>
              <a:gd name="connsiteY4" fmla="*/ 110707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04896 w 9159240"/>
              <a:gd name="connsiteY4" fmla="*/ 91657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13840 w 9159240"/>
              <a:gd name="connsiteY4" fmla="*/ 79751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816769 h 1097280"/>
              <a:gd name="connsiteX3" fmla="*/ 9159240 w 9159240"/>
              <a:gd name="connsiteY3" fmla="*/ 1097280 h 1097280"/>
              <a:gd name="connsiteX4" fmla="*/ 8513840 w 9159240"/>
              <a:gd name="connsiteY4" fmla="*/ 79751 h 1097280"/>
              <a:gd name="connsiteX5" fmla="*/ 0 w 9159240"/>
              <a:gd name="connsiteY5" fmla="*/ 99060 h 1097280"/>
              <a:gd name="connsiteX6" fmla="*/ 0 w 9159240"/>
              <a:gd name="connsiteY6" fmla="*/ 0 h 1097280"/>
              <a:gd name="connsiteX0" fmla="*/ 0 w 9159240"/>
              <a:gd name="connsiteY0" fmla="*/ 0 h 997744"/>
              <a:gd name="connsiteX1" fmla="*/ 8545623 w 9159240"/>
              <a:gd name="connsiteY1" fmla="*/ 0 h 997744"/>
              <a:gd name="connsiteX2" fmla="*/ 9159240 w 9159240"/>
              <a:gd name="connsiteY2" fmla="*/ 816769 h 997744"/>
              <a:gd name="connsiteX3" fmla="*/ 9158048 w 9159240"/>
              <a:gd name="connsiteY3" fmla="*/ 997744 h 997744"/>
              <a:gd name="connsiteX4" fmla="*/ 8513840 w 9159240"/>
              <a:gd name="connsiteY4" fmla="*/ 79751 h 997744"/>
              <a:gd name="connsiteX5" fmla="*/ 0 w 9159240"/>
              <a:gd name="connsiteY5" fmla="*/ 99060 h 997744"/>
              <a:gd name="connsiteX6" fmla="*/ 0 w 9159240"/>
              <a:gd name="connsiteY6" fmla="*/ 0 h 997744"/>
              <a:gd name="connsiteX0" fmla="*/ 0 w 9159240"/>
              <a:gd name="connsiteY0" fmla="*/ 0 h 938213"/>
              <a:gd name="connsiteX1" fmla="*/ 8545623 w 9159240"/>
              <a:gd name="connsiteY1" fmla="*/ 0 h 938213"/>
              <a:gd name="connsiteX2" fmla="*/ 9159240 w 9159240"/>
              <a:gd name="connsiteY2" fmla="*/ 816769 h 938213"/>
              <a:gd name="connsiteX3" fmla="*/ 9158048 w 9159240"/>
              <a:gd name="connsiteY3" fmla="*/ 938213 h 938213"/>
              <a:gd name="connsiteX4" fmla="*/ 8513840 w 9159240"/>
              <a:gd name="connsiteY4" fmla="*/ 79751 h 938213"/>
              <a:gd name="connsiteX5" fmla="*/ 0 w 9159240"/>
              <a:gd name="connsiteY5" fmla="*/ 99060 h 938213"/>
              <a:gd name="connsiteX6" fmla="*/ 0 w 9159240"/>
              <a:gd name="connsiteY6" fmla="*/ 0 h 938213"/>
              <a:gd name="connsiteX0" fmla="*/ 0 w 9159240"/>
              <a:gd name="connsiteY0" fmla="*/ 0 h 938213"/>
              <a:gd name="connsiteX1" fmla="*/ 8545623 w 9159240"/>
              <a:gd name="connsiteY1" fmla="*/ 0 h 938213"/>
              <a:gd name="connsiteX2" fmla="*/ 9159240 w 9159240"/>
              <a:gd name="connsiteY2" fmla="*/ 816769 h 938213"/>
              <a:gd name="connsiteX3" fmla="*/ 9158048 w 9159240"/>
              <a:gd name="connsiteY3" fmla="*/ 938213 h 938213"/>
              <a:gd name="connsiteX4" fmla="*/ 8513840 w 9159240"/>
              <a:gd name="connsiteY4" fmla="*/ 79751 h 938213"/>
              <a:gd name="connsiteX5" fmla="*/ 0 w 9159240"/>
              <a:gd name="connsiteY5" fmla="*/ 99060 h 938213"/>
              <a:gd name="connsiteX6" fmla="*/ 0 w 9159240"/>
              <a:gd name="connsiteY6" fmla="*/ 0 h 938213"/>
              <a:gd name="connsiteX0" fmla="*/ 0 w 9159240"/>
              <a:gd name="connsiteY0" fmla="*/ 0 h 938213"/>
              <a:gd name="connsiteX1" fmla="*/ 8545623 w 9159240"/>
              <a:gd name="connsiteY1" fmla="*/ 0 h 938213"/>
              <a:gd name="connsiteX2" fmla="*/ 9159240 w 9159240"/>
              <a:gd name="connsiteY2" fmla="*/ 816769 h 938213"/>
              <a:gd name="connsiteX3" fmla="*/ 9158048 w 9159240"/>
              <a:gd name="connsiteY3" fmla="*/ 938213 h 938213"/>
              <a:gd name="connsiteX4" fmla="*/ 8513840 w 9159240"/>
              <a:gd name="connsiteY4" fmla="*/ 79751 h 938213"/>
              <a:gd name="connsiteX5" fmla="*/ 0 w 9159240"/>
              <a:gd name="connsiteY5" fmla="*/ 99060 h 938213"/>
              <a:gd name="connsiteX6" fmla="*/ 0 w 9159240"/>
              <a:gd name="connsiteY6" fmla="*/ 0 h 938213"/>
              <a:gd name="connsiteX0" fmla="*/ 0 w 9159240"/>
              <a:gd name="connsiteY0" fmla="*/ 0 h 938213"/>
              <a:gd name="connsiteX1" fmla="*/ 8545623 w 9159240"/>
              <a:gd name="connsiteY1" fmla="*/ 0 h 938213"/>
              <a:gd name="connsiteX2" fmla="*/ 9159240 w 9159240"/>
              <a:gd name="connsiteY2" fmla="*/ 816769 h 938213"/>
              <a:gd name="connsiteX3" fmla="*/ 9158048 w 9159240"/>
              <a:gd name="connsiteY3" fmla="*/ 938213 h 938213"/>
              <a:gd name="connsiteX4" fmla="*/ 8508474 w 9159240"/>
              <a:gd name="connsiteY4" fmla="*/ 84514 h 938213"/>
              <a:gd name="connsiteX5" fmla="*/ 0 w 9159240"/>
              <a:gd name="connsiteY5" fmla="*/ 99060 h 938213"/>
              <a:gd name="connsiteX6" fmla="*/ 0 w 9159240"/>
              <a:gd name="connsiteY6" fmla="*/ 0 h 938213"/>
              <a:gd name="connsiteX0" fmla="*/ 0 w 9159637"/>
              <a:gd name="connsiteY0" fmla="*/ 0 h 938213"/>
              <a:gd name="connsiteX1" fmla="*/ 8545623 w 9159637"/>
              <a:gd name="connsiteY1" fmla="*/ 0 h 938213"/>
              <a:gd name="connsiteX2" fmla="*/ 9159240 w 9159637"/>
              <a:gd name="connsiteY2" fmla="*/ 816769 h 938213"/>
              <a:gd name="connsiteX3" fmla="*/ 9159240 w 9159637"/>
              <a:gd name="connsiteY3" fmla="*/ 938213 h 938213"/>
              <a:gd name="connsiteX4" fmla="*/ 8508474 w 9159637"/>
              <a:gd name="connsiteY4" fmla="*/ 84514 h 938213"/>
              <a:gd name="connsiteX5" fmla="*/ 0 w 9159637"/>
              <a:gd name="connsiteY5" fmla="*/ 99060 h 938213"/>
              <a:gd name="connsiteX6" fmla="*/ 0 w 9159637"/>
              <a:gd name="connsiteY6" fmla="*/ 0 h 938213"/>
              <a:gd name="connsiteX0" fmla="*/ 0 w 9159637"/>
              <a:gd name="connsiteY0" fmla="*/ 0 h 938213"/>
              <a:gd name="connsiteX1" fmla="*/ 8542045 w 9159637"/>
              <a:gd name="connsiteY1" fmla="*/ 0 h 938213"/>
              <a:gd name="connsiteX2" fmla="*/ 9159240 w 9159637"/>
              <a:gd name="connsiteY2" fmla="*/ 816769 h 938213"/>
              <a:gd name="connsiteX3" fmla="*/ 9159240 w 9159637"/>
              <a:gd name="connsiteY3" fmla="*/ 938213 h 938213"/>
              <a:gd name="connsiteX4" fmla="*/ 8508474 w 9159637"/>
              <a:gd name="connsiteY4" fmla="*/ 84514 h 938213"/>
              <a:gd name="connsiteX5" fmla="*/ 0 w 9159637"/>
              <a:gd name="connsiteY5" fmla="*/ 99060 h 938213"/>
              <a:gd name="connsiteX6" fmla="*/ 0 w 9159637"/>
              <a:gd name="connsiteY6" fmla="*/ 0 h 938213"/>
              <a:gd name="connsiteX0" fmla="*/ 0 w 9159637"/>
              <a:gd name="connsiteY0" fmla="*/ 0 h 938213"/>
              <a:gd name="connsiteX1" fmla="*/ 8536679 w 9159637"/>
              <a:gd name="connsiteY1" fmla="*/ 0 h 938213"/>
              <a:gd name="connsiteX2" fmla="*/ 9159240 w 9159637"/>
              <a:gd name="connsiteY2" fmla="*/ 816769 h 938213"/>
              <a:gd name="connsiteX3" fmla="*/ 9159240 w 9159637"/>
              <a:gd name="connsiteY3" fmla="*/ 938213 h 938213"/>
              <a:gd name="connsiteX4" fmla="*/ 8508474 w 9159637"/>
              <a:gd name="connsiteY4" fmla="*/ 84514 h 938213"/>
              <a:gd name="connsiteX5" fmla="*/ 0 w 9159637"/>
              <a:gd name="connsiteY5" fmla="*/ 99060 h 938213"/>
              <a:gd name="connsiteX6" fmla="*/ 0 w 9159637"/>
              <a:gd name="connsiteY6" fmla="*/ 0 h 938213"/>
              <a:gd name="connsiteX0" fmla="*/ 0 w 9159637"/>
              <a:gd name="connsiteY0" fmla="*/ 0 h 938213"/>
              <a:gd name="connsiteX1" fmla="*/ 8536679 w 9159637"/>
              <a:gd name="connsiteY1" fmla="*/ 0 h 938213"/>
              <a:gd name="connsiteX2" fmla="*/ 9159240 w 9159637"/>
              <a:gd name="connsiteY2" fmla="*/ 816769 h 938213"/>
              <a:gd name="connsiteX3" fmla="*/ 9159240 w 9159637"/>
              <a:gd name="connsiteY3" fmla="*/ 938213 h 938213"/>
              <a:gd name="connsiteX4" fmla="*/ 8508474 w 9159637"/>
              <a:gd name="connsiteY4" fmla="*/ 84514 h 938213"/>
              <a:gd name="connsiteX5" fmla="*/ 0 w 9159637"/>
              <a:gd name="connsiteY5" fmla="*/ 99060 h 938213"/>
              <a:gd name="connsiteX6" fmla="*/ 0 w 9159637"/>
              <a:gd name="connsiteY6" fmla="*/ 0 h 938213"/>
              <a:gd name="connsiteX0" fmla="*/ 0 w 9159637"/>
              <a:gd name="connsiteY0" fmla="*/ 0 h 938213"/>
              <a:gd name="connsiteX1" fmla="*/ 8536679 w 9159637"/>
              <a:gd name="connsiteY1" fmla="*/ 0 h 938213"/>
              <a:gd name="connsiteX2" fmla="*/ 9159240 w 9159637"/>
              <a:gd name="connsiteY2" fmla="*/ 816769 h 938213"/>
              <a:gd name="connsiteX3" fmla="*/ 9159240 w 9159637"/>
              <a:gd name="connsiteY3" fmla="*/ 938213 h 938213"/>
              <a:gd name="connsiteX4" fmla="*/ 8508474 w 9159637"/>
              <a:gd name="connsiteY4" fmla="*/ 84514 h 938213"/>
              <a:gd name="connsiteX5" fmla="*/ 0 w 9159637"/>
              <a:gd name="connsiteY5" fmla="*/ 99060 h 938213"/>
              <a:gd name="connsiteX6" fmla="*/ 0 w 9159637"/>
              <a:gd name="connsiteY6" fmla="*/ 0 h 938213"/>
              <a:gd name="connsiteX0" fmla="*/ 0 w 9159637"/>
              <a:gd name="connsiteY0" fmla="*/ 0 h 938213"/>
              <a:gd name="connsiteX1" fmla="*/ 8536679 w 9159637"/>
              <a:gd name="connsiteY1" fmla="*/ 0 h 938213"/>
              <a:gd name="connsiteX2" fmla="*/ 9159240 w 9159637"/>
              <a:gd name="connsiteY2" fmla="*/ 816769 h 938213"/>
              <a:gd name="connsiteX3" fmla="*/ 9159240 w 9159637"/>
              <a:gd name="connsiteY3" fmla="*/ 938213 h 938213"/>
              <a:gd name="connsiteX4" fmla="*/ 8508474 w 9159637"/>
              <a:gd name="connsiteY4" fmla="*/ 84514 h 938213"/>
              <a:gd name="connsiteX5" fmla="*/ 0 w 9159637"/>
              <a:gd name="connsiteY5" fmla="*/ 99060 h 938213"/>
              <a:gd name="connsiteX6" fmla="*/ 0 w 9159637"/>
              <a:gd name="connsiteY6" fmla="*/ 0 h 938213"/>
              <a:gd name="connsiteX0" fmla="*/ 0 w 9159637"/>
              <a:gd name="connsiteY0" fmla="*/ 0 h 938213"/>
              <a:gd name="connsiteX1" fmla="*/ 8536679 w 9159637"/>
              <a:gd name="connsiteY1" fmla="*/ 0 h 938213"/>
              <a:gd name="connsiteX2" fmla="*/ 9159240 w 9159637"/>
              <a:gd name="connsiteY2" fmla="*/ 816769 h 938213"/>
              <a:gd name="connsiteX3" fmla="*/ 9159240 w 9159637"/>
              <a:gd name="connsiteY3" fmla="*/ 938213 h 938213"/>
              <a:gd name="connsiteX4" fmla="*/ 8508474 w 9159637"/>
              <a:gd name="connsiteY4" fmla="*/ 84514 h 938213"/>
              <a:gd name="connsiteX5" fmla="*/ 0 w 9159637"/>
              <a:gd name="connsiteY5" fmla="*/ 99060 h 938213"/>
              <a:gd name="connsiteX6" fmla="*/ 0 w 9159637"/>
              <a:gd name="connsiteY6" fmla="*/ 0 h 938213"/>
              <a:gd name="connsiteX0" fmla="*/ 0 w 9159637"/>
              <a:gd name="connsiteY0" fmla="*/ 0 h 938213"/>
              <a:gd name="connsiteX1" fmla="*/ 8534890 w 9159637"/>
              <a:gd name="connsiteY1" fmla="*/ 0 h 938213"/>
              <a:gd name="connsiteX2" fmla="*/ 9159240 w 9159637"/>
              <a:gd name="connsiteY2" fmla="*/ 816769 h 938213"/>
              <a:gd name="connsiteX3" fmla="*/ 9159240 w 9159637"/>
              <a:gd name="connsiteY3" fmla="*/ 938213 h 938213"/>
              <a:gd name="connsiteX4" fmla="*/ 8508474 w 9159637"/>
              <a:gd name="connsiteY4" fmla="*/ 84514 h 938213"/>
              <a:gd name="connsiteX5" fmla="*/ 0 w 9159637"/>
              <a:gd name="connsiteY5" fmla="*/ 99060 h 938213"/>
              <a:gd name="connsiteX6" fmla="*/ 0 w 9159637"/>
              <a:gd name="connsiteY6" fmla="*/ 0 h 938213"/>
              <a:gd name="connsiteX0" fmla="*/ 0 w 9159637"/>
              <a:gd name="connsiteY0" fmla="*/ 0 h 938213"/>
              <a:gd name="connsiteX1" fmla="*/ 8534890 w 9159637"/>
              <a:gd name="connsiteY1" fmla="*/ 0 h 938213"/>
              <a:gd name="connsiteX2" fmla="*/ 9159240 w 9159637"/>
              <a:gd name="connsiteY2" fmla="*/ 816769 h 938213"/>
              <a:gd name="connsiteX3" fmla="*/ 9159240 w 9159637"/>
              <a:gd name="connsiteY3" fmla="*/ 938213 h 938213"/>
              <a:gd name="connsiteX4" fmla="*/ 8510262 w 9159637"/>
              <a:gd name="connsiteY4" fmla="*/ 96421 h 938213"/>
              <a:gd name="connsiteX5" fmla="*/ 0 w 9159637"/>
              <a:gd name="connsiteY5" fmla="*/ 99060 h 938213"/>
              <a:gd name="connsiteX6" fmla="*/ 0 w 9159637"/>
              <a:gd name="connsiteY6" fmla="*/ 0 h 938213"/>
              <a:gd name="connsiteX0" fmla="*/ 0 w 9159637"/>
              <a:gd name="connsiteY0" fmla="*/ 0 h 938213"/>
              <a:gd name="connsiteX1" fmla="*/ 8534890 w 9159637"/>
              <a:gd name="connsiteY1" fmla="*/ 0 h 938213"/>
              <a:gd name="connsiteX2" fmla="*/ 9159240 w 9159637"/>
              <a:gd name="connsiteY2" fmla="*/ 816769 h 938213"/>
              <a:gd name="connsiteX3" fmla="*/ 9159240 w 9159637"/>
              <a:gd name="connsiteY3" fmla="*/ 938213 h 938213"/>
              <a:gd name="connsiteX4" fmla="*/ 8510262 w 9159637"/>
              <a:gd name="connsiteY4" fmla="*/ 96421 h 938213"/>
              <a:gd name="connsiteX5" fmla="*/ 0 w 9159637"/>
              <a:gd name="connsiteY5" fmla="*/ 101442 h 938213"/>
              <a:gd name="connsiteX6" fmla="*/ 0 w 9159637"/>
              <a:gd name="connsiteY6" fmla="*/ 0 h 938213"/>
              <a:gd name="connsiteX0" fmla="*/ 0 w 9159637"/>
              <a:gd name="connsiteY0" fmla="*/ 0 h 938213"/>
              <a:gd name="connsiteX1" fmla="*/ 8534890 w 9159637"/>
              <a:gd name="connsiteY1" fmla="*/ 0 h 938213"/>
              <a:gd name="connsiteX2" fmla="*/ 9159240 w 9159637"/>
              <a:gd name="connsiteY2" fmla="*/ 816769 h 938213"/>
              <a:gd name="connsiteX3" fmla="*/ 9159240 w 9159637"/>
              <a:gd name="connsiteY3" fmla="*/ 938213 h 938213"/>
              <a:gd name="connsiteX4" fmla="*/ 8510262 w 9159637"/>
              <a:gd name="connsiteY4" fmla="*/ 96421 h 938213"/>
              <a:gd name="connsiteX5" fmla="*/ 0 w 9159637"/>
              <a:gd name="connsiteY5" fmla="*/ 101442 h 938213"/>
              <a:gd name="connsiteX6" fmla="*/ 0 w 9159637"/>
              <a:gd name="connsiteY6" fmla="*/ 0 h 938213"/>
              <a:gd name="connsiteX0" fmla="*/ 0 w 9159637"/>
              <a:gd name="connsiteY0" fmla="*/ 0 h 938213"/>
              <a:gd name="connsiteX1" fmla="*/ 8534890 w 9159637"/>
              <a:gd name="connsiteY1" fmla="*/ 0 h 938213"/>
              <a:gd name="connsiteX2" fmla="*/ 9159240 w 9159637"/>
              <a:gd name="connsiteY2" fmla="*/ 816769 h 938213"/>
              <a:gd name="connsiteX3" fmla="*/ 9159240 w 9159637"/>
              <a:gd name="connsiteY3" fmla="*/ 938213 h 938213"/>
              <a:gd name="connsiteX4" fmla="*/ 8510262 w 9159637"/>
              <a:gd name="connsiteY4" fmla="*/ 96421 h 938213"/>
              <a:gd name="connsiteX5" fmla="*/ 0 w 9159637"/>
              <a:gd name="connsiteY5" fmla="*/ 101442 h 938213"/>
              <a:gd name="connsiteX6" fmla="*/ 0 w 9159637"/>
              <a:gd name="connsiteY6" fmla="*/ 0 h 938213"/>
              <a:gd name="connsiteX0" fmla="*/ 1789 w 9161426"/>
              <a:gd name="connsiteY0" fmla="*/ 0 h 938213"/>
              <a:gd name="connsiteX1" fmla="*/ 8536679 w 9161426"/>
              <a:gd name="connsiteY1" fmla="*/ 0 h 938213"/>
              <a:gd name="connsiteX2" fmla="*/ 9161029 w 9161426"/>
              <a:gd name="connsiteY2" fmla="*/ 816769 h 938213"/>
              <a:gd name="connsiteX3" fmla="*/ 9161029 w 9161426"/>
              <a:gd name="connsiteY3" fmla="*/ 938213 h 938213"/>
              <a:gd name="connsiteX4" fmla="*/ 8512051 w 9161426"/>
              <a:gd name="connsiteY4" fmla="*/ 96421 h 938213"/>
              <a:gd name="connsiteX5" fmla="*/ 1789 w 9161426"/>
              <a:gd name="connsiteY5" fmla="*/ 101442 h 938213"/>
              <a:gd name="connsiteX6" fmla="*/ 1789 w 9161426"/>
              <a:gd name="connsiteY6" fmla="*/ 0 h 938213"/>
              <a:gd name="connsiteX0" fmla="*/ 1789 w 9161029"/>
              <a:gd name="connsiteY0" fmla="*/ 0 h 968414"/>
              <a:gd name="connsiteX1" fmla="*/ 8536679 w 9161029"/>
              <a:gd name="connsiteY1" fmla="*/ 0 h 968414"/>
              <a:gd name="connsiteX2" fmla="*/ 9161029 w 9161029"/>
              <a:gd name="connsiteY2" fmla="*/ 816769 h 968414"/>
              <a:gd name="connsiteX3" fmla="*/ 9159837 w 9161029"/>
              <a:gd name="connsiteY3" fmla="*/ 968414 h 968414"/>
              <a:gd name="connsiteX4" fmla="*/ 8512051 w 9161029"/>
              <a:gd name="connsiteY4" fmla="*/ 96421 h 968414"/>
              <a:gd name="connsiteX5" fmla="*/ 1789 w 9161029"/>
              <a:gd name="connsiteY5" fmla="*/ 101442 h 968414"/>
              <a:gd name="connsiteX6" fmla="*/ 1789 w 9161029"/>
              <a:gd name="connsiteY6" fmla="*/ 0 h 968414"/>
              <a:gd name="connsiteX0" fmla="*/ 1789 w 9161029"/>
              <a:gd name="connsiteY0" fmla="*/ 0 h 968414"/>
              <a:gd name="connsiteX1" fmla="*/ 8536679 w 9161029"/>
              <a:gd name="connsiteY1" fmla="*/ 0 h 968414"/>
              <a:gd name="connsiteX2" fmla="*/ 9161029 w 9161029"/>
              <a:gd name="connsiteY2" fmla="*/ 816769 h 968414"/>
              <a:gd name="connsiteX3" fmla="*/ 9159837 w 9161029"/>
              <a:gd name="connsiteY3" fmla="*/ 968414 h 968414"/>
              <a:gd name="connsiteX4" fmla="*/ 8512051 w 9161029"/>
              <a:gd name="connsiteY4" fmla="*/ 96421 h 968414"/>
              <a:gd name="connsiteX5" fmla="*/ 1789 w 9161029"/>
              <a:gd name="connsiteY5" fmla="*/ 101442 h 968414"/>
              <a:gd name="connsiteX6" fmla="*/ 1789 w 9161029"/>
              <a:gd name="connsiteY6" fmla="*/ 0 h 968414"/>
              <a:gd name="connsiteX0" fmla="*/ 1789 w 9161029"/>
              <a:gd name="connsiteY0" fmla="*/ 0 h 968414"/>
              <a:gd name="connsiteX1" fmla="*/ 8536679 w 9161029"/>
              <a:gd name="connsiteY1" fmla="*/ 0 h 968414"/>
              <a:gd name="connsiteX2" fmla="*/ 9161029 w 9161029"/>
              <a:gd name="connsiteY2" fmla="*/ 826294 h 968414"/>
              <a:gd name="connsiteX3" fmla="*/ 9159837 w 9161029"/>
              <a:gd name="connsiteY3" fmla="*/ 968414 h 968414"/>
              <a:gd name="connsiteX4" fmla="*/ 8512051 w 9161029"/>
              <a:gd name="connsiteY4" fmla="*/ 96421 h 968414"/>
              <a:gd name="connsiteX5" fmla="*/ 1789 w 9161029"/>
              <a:gd name="connsiteY5" fmla="*/ 101442 h 968414"/>
              <a:gd name="connsiteX6" fmla="*/ 1789 w 9161029"/>
              <a:gd name="connsiteY6" fmla="*/ 0 h 968414"/>
              <a:gd name="connsiteX0" fmla="*/ 1789 w 9161029"/>
              <a:gd name="connsiteY0" fmla="*/ 0 h 968414"/>
              <a:gd name="connsiteX1" fmla="*/ 8542045 w 9161029"/>
              <a:gd name="connsiteY1" fmla="*/ 0 h 968414"/>
              <a:gd name="connsiteX2" fmla="*/ 9161029 w 9161029"/>
              <a:gd name="connsiteY2" fmla="*/ 826294 h 968414"/>
              <a:gd name="connsiteX3" fmla="*/ 9159837 w 9161029"/>
              <a:gd name="connsiteY3" fmla="*/ 968414 h 968414"/>
              <a:gd name="connsiteX4" fmla="*/ 8512051 w 9161029"/>
              <a:gd name="connsiteY4" fmla="*/ 96421 h 968414"/>
              <a:gd name="connsiteX5" fmla="*/ 1789 w 9161029"/>
              <a:gd name="connsiteY5" fmla="*/ 101442 h 968414"/>
              <a:gd name="connsiteX6" fmla="*/ 1789 w 9161029"/>
              <a:gd name="connsiteY6" fmla="*/ 0 h 968414"/>
              <a:gd name="connsiteX0" fmla="*/ 1789 w 9161029"/>
              <a:gd name="connsiteY0" fmla="*/ 0 h 968414"/>
              <a:gd name="connsiteX1" fmla="*/ 8542045 w 9161029"/>
              <a:gd name="connsiteY1" fmla="*/ 0 h 968414"/>
              <a:gd name="connsiteX2" fmla="*/ 9161029 w 9161029"/>
              <a:gd name="connsiteY2" fmla="*/ 826294 h 968414"/>
              <a:gd name="connsiteX3" fmla="*/ 9159837 w 9161029"/>
              <a:gd name="connsiteY3" fmla="*/ 968414 h 968414"/>
              <a:gd name="connsiteX4" fmla="*/ 8506684 w 9161029"/>
              <a:gd name="connsiteY4" fmla="*/ 94040 h 968414"/>
              <a:gd name="connsiteX5" fmla="*/ 1789 w 9161029"/>
              <a:gd name="connsiteY5" fmla="*/ 101442 h 968414"/>
              <a:gd name="connsiteX6" fmla="*/ 1789 w 9161029"/>
              <a:gd name="connsiteY6" fmla="*/ 0 h 968414"/>
              <a:gd name="connsiteX0" fmla="*/ 1789 w 9161426"/>
              <a:gd name="connsiteY0" fmla="*/ 0 h 968414"/>
              <a:gd name="connsiteX1" fmla="*/ 8542045 w 9161426"/>
              <a:gd name="connsiteY1" fmla="*/ 0 h 968414"/>
              <a:gd name="connsiteX2" fmla="*/ 9161029 w 9161426"/>
              <a:gd name="connsiteY2" fmla="*/ 826294 h 968414"/>
              <a:gd name="connsiteX3" fmla="*/ 9161029 w 9161426"/>
              <a:gd name="connsiteY3" fmla="*/ 968414 h 968414"/>
              <a:gd name="connsiteX4" fmla="*/ 8506684 w 9161426"/>
              <a:gd name="connsiteY4" fmla="*/ 94040 h 968414"/>
              <a:gd name="connsiteX5" fmla="*/ 1789 w 9161426"/>
              <a:gd name="connsiteY5" fmla="*/ 101442 h 968414"/>
              <a:gd name="connsiteX6" fmla="*/ 1789 w 9161426"/>
              <a:gd name="connsiteY6" fmla="*/ 0 h 9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426" h="968414">
                <a:moveTo>
                  <a:pt x="1789" y="0"/>
                </a:moveTo>
                <a:lnTo>
                  <a:pt x="8542045" y="0"/>
                </a:lnTo>
                <a:lnTo>
                  <a:pt x="9161029" y="826294"/>
                </a:lnTo>
                <a:cubicBezTo>
                  <a:pt x="9160632" y="886619"/>
                  <a:pt x="9161426" y="908089"/>
                  <a:pt x="9161029" y="968414"/>
                </a:cubicBezTo>
                <a:lnTo>
                  <a:pt x="8506684" y="94040"/>
                </a:lnTo>
                <a:lnTo>
                  <a:pt x="1789" y="101442"/>
                </a:lnTo>
                <a:cubicBezTo>
                  <a:pt x="0" y="36672"/>
                  <a:pt x="1789" y="33814"/>
                  <a:pt x="1789" y="0"/>
                </a:cubicBezTo>
                <a:close/>
              </a:path>
            </a:pathLst>
          </a:custGeom>
          <a:solidFill>
            <a:srgbClr val="939498"/>
          </a:solidFill>
          <a:ln>
            <a:solidFill>
              <a:srgbClr val="939498"/>
            </a:solidFill>
          </a:ln>
          <a:effectLst/>
          <a:extLst/>
        </p:spPr>
        <p:txBody>
          <a:bodyPr lIns="120907" tIns="120907" rIns="120907" bIns="120907" rtlCol="0" anchor="ctr"/>
          <a:lstStyle/>
          <a:p>
            <a:pPr algn="ctr" defTabSz="1964736" eaLnBrk="0" fontAlgn="auto" hangingPunct="0">
              <a:spcBef>
                <a:spcPts val="0"/>
              </a:spcBef>
              <a:spcAft>
                <a:spcPts val="0"/>
              </a:spcAft>
            </a:pPr>
            <a:endParaRPr kumimoji="1" lang="en-US" sz="7100" b="0" dirty="0" smtClean="0">
              <a:solidFill>
                <a:srgbClr val="FFFFFF"/>
              </a:solidFill>
              <a:latin typeface="Arial"/>
              <a:ea typeface=""/>
              <a:cs typeface="Helvetica Light"/>
              <a:sym typeface="Helvetica Light"/>
            </a:endParaRPr>
          </a:p>
        </p:txBody>
      </p:sp>
      <p:pic>
        <p:nvPicPr>
          <p:cNvPr id="15" name="Picture 14" descr="BOKF_Meatball_b187c.png"/>
          <p:cNvPicPr>
            <a:picLocks noChangeAspect="1"/>
          </p:cNvPicPr>
          <p:nvPr userDrawn="1"/>
        </p:nvPicPr>
        <p:blipFill>
          <a:blip r:embed="rId12" cstate="print"/>
          <a:stretch>
            <a:fillRect/>
          </a:stretch>
        </p:blipFill>
        <p:spPr>
          <a:xfrm>
            <a:off x="259908" y="12602546"/>
            <a:ext cx="835692" cy="877824"/>
          </a:xfrm>
          <a:prstGeom prst="rect">
            <a:avLst/>
          </a:prstGeom>
        </p:spPr>
      </p:pic>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Lst>
  <p:txStyles>
    <p:titleStyle>
      <a:lvl1pPr algn="l" defTabSz="2176321" rtl="0" eaLnBrk="1" latinLnBrk="0" hangingPunct="1">
        <a:spcBef>
          <a:spcPct val="0"/>
        </a:spcBef>
        <a:buNone/>
        <a:defRPr sz="5400" b="1" kern="1200">
          <a:solidFill>
            <a:schemeClr val="tx2"/>
          </a:solidFill>
          <a:latin typeface="+mj-lt"/>
          <a:ea typeface="+mj-ea"/>
          <a:cs typeface="+mj-cs"/>
        </a:defRPr>
      </a:lvl1pPr>
    </p:titleStyle>
    <p:bodyStyle>
      <a:lvl1pPr marL="0" indent="0" algn="l" defTabSz="2176321" rtl="0" eaLnBrk="1" latinLnBrk="0" hangingPunct="1">
        <a:spcBef>
          <a:spcPts val="3600"/>
        </a:spcBef>
        <a:buFontTx/>
        <a:buNone/>
        <a:defRPr sz="4000" b="1" kern="1200">
          <a:solidFill>
            <a:schemeClr val="tx1"/>
          </a:solidFill>
          <a:latin typeface="+mn-lt"/>
          <a:ea typeface="+mn-ea"/>
          <a:cs typeface="+mn-cs"/>
        </a:defRPr>
      </a:lvl1pPr>
      <a:lvl2pPr marL="0" indent="0" algn="l" defTabSz="2176321" rtl="0" eaLnBrk="1" latinLnBrk="0" hangingPunct="1">
        <a:spcBef>
          <a:spcPts val="1800"/>
        </a:spcBef>
        <a:buFontTx/>
        <a:buNone/>
        <a:defRPr sz="4000" kern="1200">
          <a:solidFill>
            <a:schemeClr val="tx1"/>
          </a:solidFill>
          <a:latin typeface="+mn-lt"/>
          <a:ea typeface="+mn-ea"/>
          <a:cs typeface="+mn-cs"/>
        </a:defRPr>
      </a:lvl2pPr>
      <a:lvl3pPr marL="1088160" indent="-544079" algn="l" defTabSz="2176321" rtl="0" eaLnBrk="1" latinLnBrk="0" hangingPunct="1">
        <a:spcBef>
          <a:spcPts val="1800"/>
        </a:spcBef>
        <a:buFont typeface="Arial" pitchFamily="34" charset="0"/>
        <a:buChar char="•"/>
        <a:defRPr sz="4000" kern="1200">
          <a:solidFill>
            <a:schemeClr val="tx1"/>
          </a:solidFill>
          <a:latin typeface="+mn-lt"/>
          <a:ea typeface="+mn-ea"/>
          <a:cs typeface="+mn-cs"/>
        </a:defRPr>
      </a:lvl3pPr>
      <a:lvl4pPr marL="1892946" indent="-544079" algn="l" defTabSz="2176321" rtl="0" eaLnBrk="1" latinLnBrk="0" hangingPunct="1">
        <a:spcBef>
          <a:spcPts val="1800"/>
        </a:spcBef>
        <a:buFont typeface="Arial" pitchFamily="34" charset="0"/>
        <a:buChar char="•"/>
        <a:defRPr sz="4000" kern="1200">
          <a:solidFill>
            <a:schemeClr val="tx1"/>
          </a:solidFill>
          <a:latin typeface="+mn-lt"/>
          <a:ea typeface="+mn-ea"/>
          <a:cs typeface="+mn-cs"/>
        </a:defRPr>
      </a:lvl4pPr>
      <a:lvl5pPr marL="2720400" indent="-544079" algn="l" defTabSz="2176321" rtl="0" eaLnBrk="1" latinLnBrk="0" hangingPunct="1">
        <a:spcBef>
          <a:spcPts val="1800"/>
        </a:spcBef>
        <a:buFont typeface="Arial" pitchFamily="34" charset="0"/>
        <a:buChar char="•"/>
        <a:defRPr sz="4000" kern="1200">
          <a:solidFill>
            <a:schemeClr val="tx1"/>
          </a:solidFill>
          <a:latin typeface="+mn-lt"/>
          <a:ea typeface="+mn-ea"/>
          <a:cs typeface="+mn-cs"/>
        </a:defRPr>
      </a:lvl5pPr>
      <a:lvl6pPr marL="5984878" indent="-544079" algn="l" defTabSz="2176321"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3041" indent="-544079" algn="l" defTabSz="2176321"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1199" indent="-544079" algn="l" defTabSz="2176321"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49362" indent="-544079" algn="l" defTabSz="2176321"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6321" rtl="0" eaLnBrk="1" latinLnBrk="0" hangingPunct="1">
        <a:defRPr sz="4300" kern="1200">
          <a:solidFill>
            <a:schemeClr val="tx1"/>
          </a:solidFill>
          <a:latin typeface="+mn-lt"/>
          <a:ea typeface="+mn-ea"/>
          <a:cs typeface="+mn-cs"/>
        </a:defRPr>
      </a:lvl1pPr>
      <a:lvl2pPr marL="1088160" algn="l" defTabSz="2176321" rtl="0" eaLnBrk="1" latinLnBrk="0" hangingPunct="1">
        <a:defRPr sz="4300" kern="1200">
          <a:solidFill>
            <a:schemeClr val="tx1"/>
          </a:solidFill>
          <a:latin typeface="+mn-lt"/>
          <a:ea typeface="+mn-ea"/>
          <a:cs typeface="+mn-cs"/>
        </a:defRPr>
      </a:lvl2pPr>
      <a:lvl3pPr marL="2176321" algn="l" defTabSz="2176321" rtl="0" eaLnBrk="1" latinLnBrk="0" hangingPunct="1">
        <a:defRPr sz="4300" kern="1200">
          <a:solidFill>
            <a:schemeClr val="tx1"/>
          </a:solidFill>
          <a:latin typeface="+mn-lt"/>
          <a:ea typeface="+mn-ea"/>
          <a:cs typeface="+mn-cs"/>
        </a:defRPr>
      </a:lvl3pPr>
      <a:lvl4pPr marL="3264481" algn="l" defTabSz="2176321" rtl="0" eaLnBrk="1" latinLnBrk="0" hangingPunct="1">
        <a:defRPr sz="4300" kern="1200">
          <a:solidFill>
            <a:schemeClr val="tx1"/>
          </a:solidFill>
          <a:latin typeface="+mn-lt"/>
          <a:ea typeface="+mn-ea"/>
          <a:cs typeface="+mn-cs"/>
        </a:defRPr>
      </a:lvl4pPr>
      <a:lvl5pPr marL="4352641" algn="l" defTabSz="2176321" rtl="0" eaLnBrk="1" latinLnBrk="0" hangingPunct="1">
        <a:defRPr sz="4300" kern="1200">
          <a:solidFill>
            <a:schemeClr val="tx1"/>
          </a:solidFill>
          <a:latin typeface="+mn-lt"/>
          <a:ea typeface="+mn-ea"/>
          <a:cs typeface="+mn-cs"/>
        </a:defRPr>
      </a:lvl5pPr>
      <a:lvl6pPr marL="5440797" algn="l" defTabSz="2176321" rtl="0" eaLnBrk="1" latinLnBrk="0" hangingPunct="1">
        <a:defRPr sz="4300" kern="1200">
          <a:solidFill>
            <a:schemeClr val="tx1"/>
          </a:solidFill>
          <a:latin typeface="+mn-lt"/>
          <a:ea typeface="+mn-ea"/>
          <a:cs typeface="+mn-cs"/>
        </a:defRPr>
      </a:lvl6pPr>
      <a:lvl7pPr marL="6528960" algn="l" defTabSz="2176321" rtl="0" eaLnBrk="1" latinLnBrk="0" hangingPunct="1">
        <a:defRPr sz="4300" kern="1200">
          <a:solidFill>
            <a:schemeClr val="tx1"/>
          </a:solidFill>
          <a:latin typeface="+mn-lt"/>
          <a:ea typeface="+mn-ea"/>
          <a:cs typeface="+mn-cs"/>
        </a:defRPr>
      </a:lvl7pPr>
      <a:lvl8pPr marL="7617117" algn="l" defTabSz="2176321" rtl="0" eaLnBrk="1" latinLnBrk="0" hangingPunct="1">
        <a:defRPr sz="4300" kern="1200">
          <a:solidFill>
            <a:schemeClr val="tx1"/>
          </a:solidFill>
          <a:latin typeface="+mn-lt"/>
          <a:ea typeface="+mn-ea"/>
          <a:cs typeface="+mn-cs"/>
        </a:defRPr>
      </a:lvl8pPr>
      <a:lvl9pPr marL="8705278" algn="l" defTabSz="2176321" rtl="0" eaLnBrk="1" latinLnBrk="0" hangingPunct="1">
        <a:defRPr sz="4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reeform 7"/>
          <p:cNvSpPr>
            <a:spLocks noChangeAspect="1"/>
          </p:cNvSpPr>
          <p:nvPr userDrawn="1"/>
        </p:nvSpPr>
        <p:spPr bwMode="auto">
          <a:xfrm>
            <a:off x="1028336" y="12597974"/>
            <a:ext cx="23355665" cy="886968"/>
          </a:xfrm>
          <a:custGeom>
            <a:avLst/>
            <a:gdLst>
              <a:gd name="connsiteX0" fmla="*/ 21102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33643 w 8560191"/>
              <a:gd name="connsiteY4" fmla="*/ 323557 h 464234"/>
              <a:gd name="connsiteX5" fmla="*/ 126610 w 8560191"/>
              <a:gd name="connsiteY5" fmla="*/ 112542 h 464234"/>
              <a:gd name="connsiteX6" fmla="*/ 21102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33643 w 8560191"/>
              <a:gd name="connsiteY4" fmla="*/ 323557 h 464234"/>
              <a:gd name="connsiteX5" fmla="*/ 126610 w 8560191"/>
              <a:gd name="connsiteY5" fmla="*/ 112542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33643 w 8560191"/>
              <a:gd name="connsiteY4" fmla="*/ 323557 h 464234"/>
              <a:gd name="connsiteX5" fmla="*/ 110729 w 8560191"/>
              <a:gd name="connsiteY5" fmla="*/ 112542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4987 h 464234"/>
              <a:gd name="connsiteX5" fmla="*/ 110729 w 8560191"/>
              <a:gd name="connsiteY5" fmla="*/ 112542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4987 h 464234"/>
              <a:gd name="connsiteX5" fmla="*/ 110729 w 8560191"/>
              <a:gd name="connsiteY5" fmla="*/ 103017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4987 h 464234"/>
              <a:gd name="connsiteX5" fmla="*/ 110729 w 8560191"/>
              <a:gd name="connsiteY5" fmla="*/ 105399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4987 h 464234"/>
              <a:gd name="connsiteX5" fmla="*/ 110729 w 8560191"/>
              <a:gd name="connsiteY5" fmla="*/ 105399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2606 h 464234"/>
              <a:gd name="connsiteX5" fmla="*/ 110729 w 8560191"/>
              <a:gd name="connsiteY5" fmla="*/ 105399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2606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12128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12128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12128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12128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3083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3083 h 464234"/>
              <a:gd name="connsiteX5" fmla="*/ 84559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6428 w 8560191"/>
              <a:gd name="connsiteY4" fmla="*/ 338098 h 464234"/>
              <a:gd name="connsiteX5" fmla="*/ 84559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6428 w 8560191"/>
              <a:gd name="connsiteY4" fmla="*/ 338098 h 464234"/>
              <a:gd name="connsiteX5" fmla="*/ 78951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0820 w 8560191"/>
              <a:gd name="connsiteY4" fmla="*/ 362194 h 464234"/>
              <a:gd name="connsiteX5" fmla="*/ 78951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0820 w 8560191"/>
              <a:gd name="connsiteY4" fmla="*/ 339760 h 464234"/>
              <a:gd name="connsiteX5" fmla="*/ 78951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0820 w 8560191"/>
              <a:gd name="connsiteY4" fmla="*/ 339760 h 464234"/>
              <a:gd name="connsiteX5" fmla="*/ 73344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77082 w 8560191"/>
              <a:gd name="connsiteY4" fmla="*/ 343914 h 464234"/>
              <a:gd name="connsiteX5" fmla="*/ 73344 w 8560191"/>
              <a:gd name="connsiteY5" fmla="*/ 113224 h 464234"/>
              <a:gd name="connsiteX6" fmla="*/ 0 w 8560191"/>
              <a:gd name="connsiteY6" fmla="*/ 0 h 464234"/>
              <a:gd name="connsiteX0" fmla="*/ 0 w 9166973"/>
              <a:gd name="connsiteY0" fmla="*/ 0 h 464234"/>
              <a:gd name="connsiteX1" fmla="*/ 9166973 w 9166973"/>
              <a:gd name="connsiteY1" fmla="*/ 0 h 464234"/>
              <a:gd name="connsiteX2" fmla="*/ 8560191 w 9166973"/>
              <a:gd name="connsiteY2" fmla="*/ 464234 h 464234"/>
              <a:gd name="connsiteX3" fmla="*/ 0 w 9166973"/>
              <a:gd name="connsiteY3" fmla="*/ 464234 h 464234"/>
              <a:gd name="connsiteX4" fmla="*/ 77082 w 9166973"/>
              <a:gd name="connsiteY4" fmla="*/ 343914 h 464234"/>
              <a:gd name="connsiteX5" fmla="*/ 73344 w 9166973"/>
              <a:gd name="connsiteY5" fmla="*/ 113224 h 464234"/>
              <a:gd name="connsiteX6" fmla="*/ 0 w 9166973"/>
              <a:gd name="connsiteY6" fmla="*/ 0 h 464234"/>
              <a:gd name="connsiteX0" fmla="*/ 0 w 9166973"/>
              <a:gd name="connsiteY0" fmla="*/ 0 h 464234"/>
              <a:gd name="connsiteX1" fmla="*/ 9166973 w 9166973"/>
              <a:gd name="connsiteY1" fmla="*/ 0 h 464234"/>
              <a:gd name="connsiteX2" fmla="*/ 9166973 w 9166973"/>
              <a:gd name="connsiteY2" fmla="*/ 461841 h 464234"/>
              <a:gd name="connsiteX3" fmla="*/ 0 w 9166973"/>
              <a:gd name="connsiteY3" fmla="*/ 464234 h 464234"/>
              <a:gd name="connsiteX4" fmla="*/ 77082 w 9166973"/>
              <a:gd name="connsiteY4" fmla="*/ 343914 h 464234"/>
              <a:gd name="connsiteX5" fmla="*/ 73344 w 9166973"/>
              <a:gd name="connsiteY5" fmla="*/ 113224 h 464234"/>
              <a:gd name="connsiteX6" fmla="*/ 0 w 9166973"/>
              <a:gd name="connsiteY6" fmla="*/ 0 h 46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6973" h="464234">
                <a:moveTo>
                  <a:pt x="0" y="0"/>
                </a:moveTo>
                <a:lnTo>
                  <a:pt x="9166973" y="0"/>
                </a:lnTo>
                <a:lnTo>
                  <a:pt x="9166973" y="461841"/>
                </a:lnTo>
                <a:lnTo>
                  <a:pt x="0" y="464234"/>
                </a:lnTo>
                <a:lnTo>
                  <a:pt x="77082" y="343914"/>
                </a:lnTo>
                <a:lnTo>
                  <a:pt x="73344" y="113224"/>
                </a:lnTo>
                <a:lnTo>
                  <a:pt x="0" y="0"/>
                </a:lnTo>
                <a:close/>
              </a:path>
            </a:pathLst>
          </a:custGeom>
          <a:solidFill>
            <a:srgbClr val="939498"/>
          </a:solidFill>
          <a:ln>
            <a:noFill/>
          </a:ln>
          <a:effectLst/>
          <a:extLst>
            <a:ext uri="{91240B29-F687-4F45-9708-019B960494DF}">
              <a14:hiddenLine xmlns:a14="http://schemas.microsoft.com/office/drawing/2010/main" w="12700">
                <a:solidFill>
                  <a:srgbClr val="000000"/>
                </a:solidFill>
                <a:miter lim="400000"/>
                <a:headEnd/>
                <a:tailEnd/>
              </a14:hiddenLine>
            </a:ext>
          </a:extLst>
        </p:spPr>
        <p:txBody>
          <a:bodyPr lIns="120907" tIns="120907" rIns="120907" bIns="120907" rtlCol="0" anchor="ctr"/>
          <a:lstStyle/>
          <a:p>
            <a:pPr algn="ctr" defTabSz="1964736" eaLnBrk="0" fontAlgn="auto" hangingPunct="0">
              <a:spcBef>
                <a:spcPts val="0"/>
              </a:spcBef>
              <a:spcAft>
                <a:spcPts val="0"/>
              </a:spcAft>
            </a:pPr>
            <a:endParaRPr kumimoji="1" lang="en-US" sz="7100" b="0" dirty="0" smtClean="0">
              <a:solidFill>
                <a:srgbClr val="FFFFFF"/>
              </a:solidFill>
              <a:latin typeface="Arial"/>
              <a:ea typeface=""/>
              <a:cs typeface="Helvetica Light"/>
              <a:sym typeface="Helvetica Light"/>
            </a:endParaRPr>
          </a:p>
        </p:txBody>
      </p:sp>
      <p:pic>
        <p:nvPicPr>
          <p:cNvPr id="11" name="Picture 10" descr="BOKF_Meatball_b187c.png"/>
          <p:cNvPicPr>
            <a:picLocks noChangeAspect="1"/>
          </p:cNvPicPr>
          <p:nvPr userDrawn="1"/>
        </p:nvPicPr>
        <p:blipFill>
          <a:blip r:embed="rId4" cstate="print"/>
          <a:stretch>
            <a:fillRect/>
          </a:stretch>
        </p:blipFill>
        <p:spPr>
          <a:xfrm>
            <a:off x="259908" y="12602546"/>
            <a:ext cx="835692" cy="877824"/>
          </a:xfrm>
          <a:prstGeom prst="rect">
            <a:avLst/>
          </a:prstGeom>
        </p:spPr>
      </p:pic>
      <p:sp>
        <p:nvSpPr>
          <p:cNvPr id="10" name="Title Placeholder 9"/>
          <p:cNvSpPr>
            <a:spLocks noGrp="1"/>
          </p:cNvSpPr>
          <p:nvPr>
            <p:ph type="title"/>
          </p:nvPr>
        </p:nvSpPr>
        <p:spPr>
          <a:xfrm>
            <a:off x="829164" y="621792"/>
            <a:ext cx="22899557" cy="841248"/>
          </a:xfrm>
          <a:prstGeom prst="rect">
            <a:avLst/>
          </a:prstGeom>
        </p:spPr>
        <p:txBody>
          <a:bodyPr vert="horz" lIns="87051" tIns="43529" rIns="87051" bIns="43529" rtlCol="0" anchor="b" anchorCtr="0">
            <a:noAutofit/>
          </a:bodyPr>
          <a:lstStyle/>
          <a:p>
            <a:r>
              <a:rPr lang="en-US" dirty="0" smtClean="0"/>
              <a:t>Click to edit Master title style</a:t>
            </a:r>
            <a:endParaRPr lang="en-US" dirty="0"/>
          </a:p>
        </p:txBody>
      </p:sp>
      <p:sp>
        <p:nvSpPr>
          <p:cNvPr id="12" name="Slide Number Placeholder 11"/>
          <p:cNvSpPr>
            <a:spLocks noGrp="1"/>
          </p:cNvSpPr>
          <p:nvPr>
            <p:ph type="sldNum" sz="quarter" idx="4"/>
          </p:nvPr>
        </p:nvSpPr>
        <p:spPr>
          <a:xfrm>
            <a:off x="23533624" y="12838176"/>
            <a:ext cx="414582" cy="310896"/>
          </a:xfrm>
          <a:prstGeom prst="rect">
            <a:avLst/>
          </a:prstGeom>
        </p:spPr>
        <p:txBody>
          <a:bodyPr vert="horz" wrap="none" lIns="0" tIns="0" rIns="0" bIns="0" rtlCol="0" anchor="t" anchorCtr="0"/>
          <a:lstStyle>
            <a:lvl1pPr algn="r">
              <a:defRPr sz="2400" b="0">
                <a:solidFill>
                  <a:schemeClr val="bg1"/>
                </a:solidFill>
              </a:defRPr>
            </a:lvl1pPr>
          </a:lstStyle>
          <a:p>
            <a:fld id="{ABBBB89E-AFE6-4589-AA5C-C5F00081D1C7}" type="slidenum">
              <a:rPr lang="en-US" smtClean="0"/>
              <a:pPr/>
              <a:t>‹#›</a:t>
            </a:fld>
            <a:endParaRPr lang="en-US" dirty="0"/>
          </a:p>
        </p:txBody>
      </p:sp>
      <p:sp>
        <p:nvSpPr>
          <p:cNvPr id="13" name="Text Placeholder 12"/>
          <p:cNvSpPr>
            <a:spLocks noGrp="1"/>
          </p:cNvSpPr>
          <p:nvPr>
            <p:ph type="body" idx="1"/>
          </p:nvPr>
        </p:nvSpPr>
        <p:spPr>
          <a:xfrm>
            <a:off x="829164" y="2743200"/>
            <a:ext cx="22899557" cy="9235440"/>
          </a:xfrm>
          <a:prstGeom prst="rect">
            <a:avLst/>
          </a:prstGeom>
        </p:spPr>
        <p:txBody>
          <a:bodyPr vert="horz" lIns="87051" tIns="43529" rIns="87051" bIns="43529"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934" r:id="rId1"/>
    <p:sldLayoutId id="2147483935" r:id="rId2"/>
  </p:sldLayoutIdLst>
  <p:txStyles>
    <p:titleStyle>
      <a:lvl1pPr algn="l" defTabSz="2176321" rtl="0" eaLnBrk="1" latinLnBrk="0" hangingPunct="1">
        <a:spcBef>
          <a:spcPct val="0"/>
        </a:spcBef>
        <a:buNone/>
        <a:defRPr sz="4800" b="1" kern="1200">
          <a:solidFill>
            <a:schemeClr val="tx1"/>
          </a:solidFill>
          <a:latin typeface="+mj-lt"/>
          <a:ea typeface="+mj-ea"/>
          <a:cs typeface="+mj-cs"/>
        </a:defRPr>
      </a:lvl1pPr>
    </p:titleStyle>
    <p:bodyStyle>
      <a:lvl1pPr marL="0" indent="0" algn="l" defTabSz="2176321" rtl="0" eaLnBrk="1" latinLnBrk="0" hangingPunct="1">
        <a:spcBef>
          <a:spcPts val="5715"/>
        </a:spcBef>
        <a:buFontTx/>
        <a:buNone/>
        <a:defRPr sz="3600" b="1" kern="1200">
          <a:solidFill>
            <a:schemeClr val="tx1"/>
          </a:solidFill>
          <a:latin typeface="+mn-lt"/>
          <a:ea typeface="+mn-ea"/>
          <a:cs typeface="+mn-cs"/>
        </a:defRPr>
      </a:lvl1pPr>
      <a:lvl2pPr marL="0" indent="0" algn="l" defTabSz="2176321" rtl="0" eaLnBrk="1" latinLnBrk="0" hangingPunct="1">
        <a:spcBef>
          <a:spcPts val="1429"/>
        </a:spcBef>
        <a:buFontTx/>
        <a:buNone/>
        <a:defRPr sz="3600" kern="1200">
          <a:solidFill>
            <a:schemeClr val="tx1"/>
          </a:solidFill>
          <a:latin typeface="+mn-lt"/>
          <a:ea typeface="+mn-ea"/>
          <a:cs typeface="+mn-cs"/>
        </a:defRPr>
      </a:lvl2pPr>
      <a:lvl3pPr marL="1088160" indent="-544079" algn="l" defTabSz="2176321" rtl="0" eaLnBrk="1" latinLnBrk="0" hangingPunct="1">
        <a:spcBef>
          <a:spcPts val="1429"/>
        </a:spcBef>
        <a:buFont typeface="Arial" pitchFamily="34" charset="0"/>
        <a:buChar char="•"/>
        <a:defRPr sz="3600" kern="1200">
          <a:solidFill>
            <a:schemeClr val="tx1"/>
          </a:solidFill>
          <a:latin typeface="+mn-lt"/>
          <a:ea typeface="+mn-ea"/>
          <a:cs typeface="+mn-cs"/>
        </a:defRPr>
      </a:lvl3pPr>
      <a:lvl4pPr marL="1892946" indent="-544079" algn="l" defTabSz="2176321" rtl="0" eaLnBrk="1" latinLnBrk="0" hangingPunct="1">
        <a:spcBef>
          <a:spcPts val="1429"/>
        </a:spcBef>
        <a:buFont typeface="Arial" pitchFamily="34" charset="0"/>
        <a:buChar char="•"/>
        <a:defRPr sz="3600" kern="1200">
          <a:solidFill>
            <a:schemeClr val="tx1"/>
          </a:solidFill>
          <a:latin typeface="+mn-lt"/>
          <a:ea typeface="+mn-ea"/>
          <a:cs typeface="+mn-cs"/>
        </a:defRPr>
      </a:lvl4pPr>
      <a:lvl5pPr marL="2720400" indent="-544079" algn="l" defTabSz="2176321" rtl="0" eaLnBrk="1" latinLnBrk="0" hangingPunct="1">
        <a:spcBef>
          <a:spcPts val="1429"/>
        </a:spcBef>
        <a:buFont typeface="Arial" pitchFamily="34" charset="0"/>
        <a:buChar char="•"/>
        <a:defRPr sz="3600" kern="1200">
          <a:solidFill>
            <a:schemeClr val="tx1"/>
          </a:solidFill>
          <a:latin typeface="+mn-lt"/>
          <a:ea typeface="+mn-ea"/>
          <a:cs typeface="+mn-cs"/>
        </a:defRPr>
      </a:lvl5pPr>
      <a:lvl6pPr marL="5984878" indent="-544079" algn="l" defTabSz="2176321"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3041" indent="-544079" algn="l" defTabSz="2176321"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1199" indent="-544079" algn="l" defTabSz="2176321"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49362" indent="-544079" algn="l" defTabSz="2176321"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6321" rtl="0" eaLnBrk="1" latinLnBrk="0" hangingPunct="1">
        <a:defRPr sz="4300" kern="1200">
          <a:solidFill>
            <a:schemeClr val="tx1"/>
          </a:solidFill>
          <a:latin typeface="+mn-lt"/>
          <a:ea typeface="+mn-ea"/>
          <a:cs typeface="+mn-cs"/>
        </a:defRPr>
      </a:lvl1pPr>
      <a:lvl2pPr marL="1088160" algn="l" defTabSz="2176321" rtl="0" eaLnBrk="1" latinLnBrk="0" hangingPunct="1">
        <a:defRPr sz="4300" kern="1200">
          <a:solidFill>
            <a:schemeClr val="tx1"/>
          </a:solidFill>
          <a:latin typeface="+mn-lt"/>
          <a:ea typeface="+mn-ea"/>
          <a:cs typeface="+mn-cs"/>
        </a:defRPr>
      </a:lvl2pPr>
      <a:lvl3pPr marL="2176321" algn="l" defTabSz="2176321" rtl="0" eaLnBrk="1" latinLnBrk="0" hangingPunct="1">
        <a:defRPr sz="4300" kern="1200">
          <a:solidFill>
            <a:schemeClr val="tx1"/>
          </a:solidFill>
          <a:latin typeface="+mn-lt"/>
          <a:ea typeface="+mn-ea"/>
          <a:cs typeface="+mn-cs"/>
        </a:defRPr>
      </a:lvl3pPr>
      <a:lvl4pPr marL="3264481" algn="l" defTabSz="2176321" rtl="0" eaLnBrk="1" latinLnBrk="0" hangingPunct="1">
        <a:defRPr sz="4300" kern="1200">
          <a:solidFill>
            <a:schemeClr val="tx1"/>
          </a:solidFill>
          <a:latin typeface="+mn-lt"/>
          <a:ea typeface="+mn-ea"/>
          <a:cs typeface="+mn-cs"/>
        </a:defRPr>
      </a:lvl4pPr>
      <a:lvl5pPr marL="4352641" algn="l" defTabSz="2176321" rtl="0" eaLnBrk="1" latinLnBrk="0" hangingPunct="1">
        <a:defRPr sz="4300" kern="1200">
          <a:solidFill>
            <a:schemeClr val="tx1"/>
          </a:solidFill>
          <a:latin typeface="+mn-lt"/>
          <a:ea typeface="+mn-ea"/>
          <a:cs typeface="+mn-cs"/>
        </a:defRPr>
      </a:lvl5pPr>
      <a:lvl6pPr marL="5440797" algn="l" defTabSz="2176321" rtl="0" eaLnBrk="1" latinLnBrk="0" hangingPunct="1">
        <a:defRPr sz="4300" kern="1200">
          <a:solidFill>
            <a:schemeClr val="tx1"/>
          </a:solidFill>
          <a:latin typeface="+mn-lt"/>
          <a:ea typeface="+mn-ea"/>
          <a:cs typeface="+mn-cs"/>
        </a:defRPr>
      </a:lvl6pPr>
      <a:lvl7pPr marL="6528960" algn="l" defTabSz="2176321" rtl="0" eaLnBrk="1" latinLnBrk="0" hangingPunct="1">
        <a:defRPr sz="4300" kern="1200">
          <a:solidFill>
            <a:schemeClr val="tx1"/>
          </a:solidFill>
          <a:latin typeface="+mn-lt"/>
          <a:ea typeface="+mn-ea"/>
          <a:cs typeface="+mn-cs"/>
        </a:defRPr>
      </a:lvl7pPr>
      <a:lvl8pPr marL="7617117" algn="l" defTabSz="2176321" rtl="0" eaLnBrk="1" latinLnBrk="0" hangingPunct="1">
        <a:defRPr sz="4300" kern="1200">
          <a:solidFill>
            <a:schemeClr val="tx1"/>
          </a:solidFill>
          <a:latin typeface="+mn-lt"/>
          <a:ea typeface="+mn-ea"/>
          <a:cs typeface="+mn-cs"/>
        </a:defRPr>
      </a:lvl8pPr>
      <a:lvl9pPr marL="8705278" algn="l" defTabSz="2176321" rtl="0" eaLnBrk="1" latinLnBrk="0" hangingPunct="1">
        <a:defRPr sz="4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reeform 5"/>
          <p:cNvSpPr>
            <a:spLocks noChangeAspect="1"/>
          </p:cNvSpPr>
          <p:nvPr userDrawn="1"/>
        </p:nvSpPr>
        <p:spPr bwMode="auto">
          <a:xfrm>
            <a:off x="1028336" y="12597974"/>
            <a:ext cx="23355665" cy="886968"/>
          </a:xfrm>
          <a:custGeom>
            <a:avLst/>
            <a:gdLst>
              <a:gd name="connsiteX0" fmla="*/ 21102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33643 w 8560191"/>
              <a:gd name="connsiteY4" fmla="*/ 323557 h 464234"/>
              <a:gd name="connsiteX5" fmla="*/ 126610 w 8560191"/>
              <a:gd name="connsiteY5" fmla="*/ 112542 h 464234"/>
              <a:gd name="connsiteX6" fmla="*/ 21102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33643 w 8560191"/>
              <a:gd name="connsiteY4" fmla="*/ 323557 h 464234"/>
              <a:gd name="connsiteX5" fmla="*/ 126610 w 8560191"/>
              <a:gd name="connsiteY5" fmla="*/ 112542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33643 w 8560191"/>
              <a:gd name="connsiteY4" fmla="*/ 323557 h 464234"/>
              <a:gd name="connsiteX5" fmla="*/ 110729 w 8560191"/>
              <a:gd name="connsiteY5" fmla="*/ 112542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4987 h 464234"/>
              <a:gd name="connsiteX5" fmla="*/ 110729 w 8560191"/>
              <a:gd name="connsiteY5" fmla="*/ 112542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4987 h 464234"/>
              <a:gd name="connsiteX5" fmla="*/ 110729 w 8560191"/>
              <a:gd name="connsiteY5" fmla="*/ 103017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4987 h 464234"/>
              <a:gd name="connsiteX5" fmla="*/ 110729 w 8560191"/>
              <a:gd name="connsiteY5" fmla="*/ 105399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4987 h 464234"/>
              <a:gd name="connsiteX5" fmla="*/ 110729 w 8560191"/>
              <a:gd name="connsiteY5" fmla="*/ 105399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2606 h 464234"/>
              <a:gd name="connsiteX5" fmla="*/ 110729 w 8560191"/>
              <a:gd name="connsiteY5" fmla="*/ 105399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2606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12128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12128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12128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12128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3083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3083 h 464234"/>
              <a:gd name="connsiteX5" fmla="*/ 84559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6428 w 8560191"/>
              <a:gd name="connsiteY4" fmla="*/ 338098 h 464234"/>
              <a:gd name="connsiteX5" fmla="*/ 84559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6428 w 8560191"/>
              <a:gd name="connsiteY4" fmla="*/ 338098 h 464234"/>
              <a:gd name="connsiteX5" fmla="*/ 78951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0820 w 8560191"/>
              <a:gd name="connsiteY4" fmla="*/ 362194 h 464234"/>
              <a:gd name="connsiteX5" fmla="*/ 78951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0820 w 8560191"/>
              <a:gd name="connsiteY4" fmla="*/ 339760 h 464234"/>
              <a:gd name="connsiteX5" fmla="*/ 78951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0820 w 8560191"/>
              <a:gd name="connsiteY4" fmla="*/ 339760 h 464234"/>
              <a:gd name="connsiteX5" fmla="*/ 73344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77082 w 8560191"/>
              <a:gd name="connsiteY4" fmla="*/ 343914 h 464234"/>
              <a:gd name="connsiteX5" fmla="*/ 73344 w 8560191"/>
              <a:gd name="connsiteY5" fmla="*/ 113224 h 464234"/>
              <a:gd name="connsiteX6" fmla="*/ 0 w 8560191"/>
              <a:gd name="connsiteY6" fmla="*/ 0 h 464234"/>
              <a:gd name="connsiteX0" fmla="*/ 0 w 9166973"/>
              <a:gd name="connsiteY0" fmla="*/ 0 h 464234"/>
              <a:gd name="connsiteX1" fmla="*/ 9166973 w 9166973"/>
              <a:gd name="connsiteY1" fmla="*/ 0 h 464234"/>
              <a:gd name="connsiteX2" fmla="*/ 8560191 w 9166973"/>
              <a:gd name="connsiteY2" fmla="*/ 464234 h 464234"/>
              <a:gd name="connsiteX3" fmla="*/ 0 w 9166973"/>
              <a:gd name="connsiteY3" fmla="*/ 464234 h 464234"/>
              <a:gd name="connsiteX4" fmla="*/ 77082 w 9166973"/>
              <a:gd name="connsiteY4" fmla="*/ 343914 h 464234"/>
              <a:gd name="connsiteX5" fmla="*/ 73344 w 9166973"/>
              <a:gd name="connsiteY5" fmla="*/ 113224 h 464234"/>
              <a:gd name="connsiteX6" fmla="*/ 0 w 9166973"/>
              <a:gd name="connsiteY6" fmla="*/ 0 h 464234"/>
              <a:gd name="connsiteX0" fmla="*/ 0 w 9166973"/>
              <a:gd name="connsiteY0" fmla="*/ 0 h 464234"/>
              <a:gd name="connsiteX1" fmla="*/ 9166973 w 9166973"/>
              <a:gd name="connsiteY1" fmla="*/ 0 h 464234"/>
              <a:gd name="connsiteX2" fmla="*/ 9166973 w 9166973"/>
              <a:gd name="connsiteY2" fmla="*/ 461841 h 464234"/>
              <a:gd name="connsiteX3" fmla="*/ 0 w 9166973"/>
              <a:gd name="connsiteY3" fmla="*/ 464234 h 464234"/>
              <a:gd name="connsiteX4" fmla="*/ 77082 w 9166973"/>
              <a:gd name="connsiteY4" fmla="*/ 343914 h 464234"/>
              <a:gd name="connsiteX5" fmla="*/ 73344 w 9166973"/>
              <a:gd name="connsiteY5" fmla="*/ 113224 h 464234"/>
              <a:gd name="connsiteX6" fmla="*/ 0 w 9166973"/>
              <a:gd name="connsiteY6" fmla="*/ 0 h 46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6973" h="464234">
                <a:moveTo>
                  <a:pt x="0" y="0"/>
                </a:moveTo>
                <a:lnTo>
                  <a:pt x="9166973" y="0"/>
                </a:lnTo>
                <a:lnTo>
                  <a:pt x="9166973" y="461841"/>
                </a:lnTo>
                <a:lnTo>
                  <a:pt x="0" y="464234"/>
                </a:lnTo>
                <a:lnTo>
                  <a:pt x="77082" y="343914"/>
                </a:lnTo>
                <a:lnTo>
                  <a:pt x="73344" y="113224"/>
                </a:lnTo>
                <a:lnTo>
                  <a:pt x="0" y="0"/>
                </a:lnTo>
                <a:close/>
              </a:path>
            </a:pathLst>
          </a:custGeom>
          <a:solidFill>
            <a:srgbClr val="939498"/>
          </a:solidFill>
          <a:ln>
            <a:noFill/>
          </a:ln>
          <a:effectLst/>
          <a:extLst>
            <a:ext uri="{91240B29-F687-4F45-9708-019B960494DF}">
              <a14:hiddenLine xmlns:a14="http://schemas.microsoft.com/office/drawing/2010/main" w="12700">
                <a:solidFill>
                  <a:srgbClr val="000000"/>
                </a:solidFill>
                <a:miter lim="400000"/>
                <a:headEnd/>
                <a:tailEnd/>
              </a14:hiddenLine>
            </a:ext>
          </a:extLst>
        </p:spPr>
        <p:txBody>
          <a:bodyPr lIns="120907" tIns="120907" rIns="120907" bIns="120907" rtlCol="0" anchor="ctr"/>
          <a:lstStyle/>
          <a:p>
            <a:pPr algn="ctr" defTabSz="1964736" eaLnBrk="0" fontAlgn="auto" hangingPunct="0">
              <a:spcBef>
                <a:spcPts val="0"/>
              </a:spcBef>
              <a:spcAft>
                <a:spcPts val="0"/>
              </a:spcAft>
            </a:pPr>
            <a:endParaRPr kumimoji="1" lang="en-US" sz="7100" b="0" dirty="0" smtClean="0">
              <a:solidFill>
                <a:srgbClr val="FFFFFF"/>
              </a:solidFill>
              <a:latin typeface="Arial"/>
              <a:ea typeface=""/>
              <a:cs typeface="Helvetica Light"/>
              <a:sym typeface="Helvetica Light"/>
            </a:endParaRPr>
          </a:p>
        </p:txBody>
      </p:sp>
      <p:pic>
        <p:nvPicPr>
          <p:cNvPr id="8" name="Picture 7" descr="BOKF_Meatball_b187c.png"/>
          <p:cNvPicPr>
            <a:picLocks noChangeAspect="1"/>
          </p:cNvPicPr>
          <p:nvPr userDrawn="1"/>
        </p:nvPicPr>
        <p:blipFill>
          <a:blip r:embed="rId4" cstate="print"/>
          <a:stretch>
            <a:fillRect/>
          </a:stretch>
        </p:blipFill>
        <p:spPr>
          <a:xfrm>
            <a:off x="259908" y="12602546"/>
            <a:ext cx="835692" cy="877824"/>
          </a:xfrm>
          <a:prstGeom prst="rect">
            <a:avLst/>
          </a:prstGeom>
        </p:spPr>
      </p:pic>
      <p:sp>
        <p:nvSpPr>
          <p:cNvPr id="10" name="Title Placeholder 9"/>
          <p:cNvSpPr>
            <a:spLocks noGrp="1"/>
          </p:cNvSpPr>
          <p:nvPr>
            <p:ph type="title"/>
          </p:nvPr>
        </p:nvSpPr>
        <p:spPr>
          <a:xfrm>
            <a:off x="1536395" y="4462272"/>
            <a:ext cx="21631424" cy="7278624"/>
          </a:xfrm>
          <a:prstGeom prst="rect">
            <a:avLst/>
          </a:prstGeom>
        </p:spPr>
        <p:txBody>
          <a:bodyPr vert="horz" lIns="87051" tIns="43529" rIns="87051" bIns="43529" rtlCol="0" anchor="t" anchorCtr="0">
            <a:noAutofit/>
          </a:bodyPr>
          <a:lstStyle/>
          <a:p>
            <a:r>
              <a:rPr lang="en-US" dirty="0" smtClean="0"/>
              <a:t>Click to edit Master title style</a:t>
            </a:r>
            <a:endParaRPr lang="en-US" dirty="0"/>
          </a:p>
        </p:txBody>
      </p:sp>
      <p:sp>
        <p:nvSpPr>
          <p:cNvPr id="12" name="Slide Number Placeholder 11"/>
          <p:cNvSpPr>
            <a:spLocks noGrp="1"/>
          </p:cNvSpPr>
          <p:nvPr>
            <p:ph type="sldNum" sz="quarter" idx="4"/>
          </p:nvPr>
        </p:nvSpPr>
        <p:spPr>
          <a:xfrm>
            <a:off x="23533624" y="12838176"/>
            <a:ext cx="414582" cy="310896"/>
          </a:xfrm>
          <a:prstGeom prst="rect">
            <a:avLst/>
          </a:prstGeom>
        </p:spPr>
        <p:txBody>
          <a:bodyPr vert="horz" wrap="none" lIns="0" tIns="0" rIns="0" bIns="0" rtlCol="0" anchor="t" anchorCtr="0"/>
          <a:lstStyle>
            <a:lvl1pPr algn="r">
              <a:defRPr sz="2400" b="0">
                <a:solidFill>
                  <a:schemeClr val="bg1"/>
                </a:solidFill>
              </a:defRPr>
            </a:lvl1pPr>
          </a:lstStyle>
          <a:p>
            <a:fld id="{ABBBB89E-AFE6-4589-AA5C-C5F00081D1C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37" r:id="rId1"/>
    <p:sldLayoutId id="2147483942" r:id="rId2"/>
  </p:sldLayoutIdLst>
  <p:txStyles>
    <p:titleStyle>
      <a:lvl1pPr algn="l" defTabSz="2176321" rtl="0" eaLnBrk="1" latinLnBrk="0" hangingPunct="1">
        <a:spcBef>
          <a:spcPct val="0"/>
        </a:spcBef>
        <a:buNone/>
        <a:defRPr sz="8300" b="1" kern="1200">
          <a:solidFill>
            <a:schemeClr val="tx2"/>
          </a:solidFill>
          <a:latin typeface="+mj-lt"/>
          <a:ea typeface="+mj-ea"/>
          <a:cs typeface="+mj-cs"/>
        </a:defRPr>
      </a:lvl1pPr>
    </p:titleStyle>
    <p:bodyStyle>
      <a:lvl1pPr marL="0" indent="0" algn="l" defTabSz="2176321" rtl="0" eaLnBrk="1" latinLnBrk="0" hangingPunct="1">
        <a:spcBef>
          <a:spcPts val="5715"/>
        </a:spcBef>
        <a:buFontTx/>
        <a:buNone/>
        <a:defRPr sz="3100" b="1" kern="1200">
          <a:solidFill>
            <a:schemeClr val="tx1"/>
          </a:solidFill>
          <a:latin typeface="+mn-lt"/>
          <a:ea typeface="+mn-ea"/>
          <a:cs typeface="+mn-cs"/>
        </a:defRPr>
      </a:lvl1pPr>
      <a:lvl2pPr marL="0" indent="0" algn="l" defTabSz="2176321" rtl="0" eaLnBrk="1" latinLnBrk="0" hangingPunct="1">
        <a:spcBef>
          <a:spcPts val="1429"/>
        </a:spcBef>
        <a:buFontTx/>
        <a:buNone/>
        <a:defRPr sz="3100" kern="1200">
          <a:solidFill>
            <a:schemeClr val="tx1"/>
          </a:solidFill>
          <a:latin typeface="+mn-lt"/>
          <a:ea typeface="+mn-ea"/>
          <a:cs typeface="+mn-cs"/>
        </a:defRPr>
      </a:lvl2pPr>
      <a:lvl3pPr marL="1088160" indent="-544079" algn="l" defTabSz="2176321" rtl="0" eaLnBrk="1" latinLnBrk="0" hangingPunct="1">
        <a:spcBef>
          <a:spcPts val="1429"/>
        </a:spcBef>
        <a:buFont typeface="Arial" pitchFamily="34" charset="0"/>
        <a:buChar char="•"/>
        <a:defRPr sz="3100" kern="1200">
          <a:solidFill>
            <a:schemeClr val="tx1"/>
          </a:solidFill>
          <a:latin typeface="+mn-lt"/>
          <a:ea typeface="+mn-ea"/>
          <a:cs typeface="+mn-cs"/>
        </a:defRPr>
      </a:lvl3pPr>
      <a:lvl4pPr marL="1892946" indent="-544079" algn="l" defTabSz="2176321" rtl="0" eaLnBrk="1" latinLnBrk="0" hangingPunct="1">
        <a:spcBef>
          <a:spcPts val="1429"/>
        </a:spcBef>
        <a:buFont typeface="Arial" pitchFamily="34" charset="0"/>
        <a:buChar char="•"/>
        <a:defRPr sz="3100" kern="1200">
          <a:solidFill>
            <a:schemeClr val="tx1"/>
          </a:solidFill>
          <a:latin typeface="+mn-lt"/>
          <a:ea typeface="+mn-ea"/>
          <a:cs typeface="+mn-cs"/>
        </a:defRPr>
      </a:lvl4pPr>
      <a:lvl5pPr marL="2720400" indent="-544079" algn="l" defTabSz="2176321" rtl="0" eaLnBrk="1" latinLnBrk="0" hangingPunct="1">
        <a:spcBef>
          <a:spcPts val="1429"/>
        </a:spcBef>
        <a:buFont typeface="Arial" pitchFamily="34" charset="0"/>
        <a:buChar char="•"/>
        <a:defRPr sz="3100" kern="1200">
          <a:solidFill>
            <a:schemeClr val="tx1"/>
          </a:solidFill>
          <a:latin typeface="+mn-lt"/>
          <a:ea typeface="+mn-ea"/>
          <a:cs typeface="+mn-cs"/>
        </a:defRPr>
      </a:lvl5pPr>
      <a:lvl6pPr marL="5984878" indent="-544079" algn="l" defTabSz="2176321"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3041" indent="-544079" algn="l" defTabSz="2176321"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1199" indent="-544079" algn="l" defTabSz="2176321"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49362" indent="-544079" algn="l" defTabSz="2176321"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6321" rtl="0" eaLnBrk="1" latinLnBrk="0" hangingPunct="1">
        <a:defRPr sz="4300" kern="1200">
          <a:solidFill>
            <a:schemeClr val="tx1"/>
          </a:solidFill>
          <a:latin typeface="+mn-lt"/>
          <a:ea typeface="+mn-ea"/>
          <a:cs typeface="+mn-cs"/>
        </a:defRPr>
      </a:lvl1pPr>
      <a:lvl2pPr marL="1088160" algn="l" defTabSz="2176321" rtl="0" eaLnBrk="1" latinLnBrk="0" hangingPunct="1">
        <a:defRPr sz="4300" kern="1200">
          <a:solidFill>
            <a:schemeClr val="tx1"/>
          </a:solidFill>
          <a:latin typeface="+mn-lt"/>
          <a:ea typeface="+mn-ea"/>
          <a:cs typeface="+mn-cs"/>
        </a:defRPr>
      </a:lvl2pPr>
      <a:lvl3pPr marL="2176321" algn="l" defTabSz="2176321" rtl="0" eaLnBrk="1" latinLnBrk="0" hangingPunct="1">
        <a:defRPr sz="4300" kern="1200">
          <a:solidFill>
            <a:schemeClr val="tx1"/>
          </a:solidFill>
          <a:latin typeface="+mn-lt"/>
          <a:ea typeface="+mn-ea"/>
          <a:cs typeface="+mn-cs"/>
        </a:defRPr>
      </a:lvl3pPr>
      <a:lvl4pPr marL="3264481" algn="l" defTabSz="2176321" rtl="0" eaLnBrk="1" latinLnBrk="0" hangingPunct="1">
        <a:defRPr sz="4300" kern="1200">
          <a:solidFill>
            <a:schemeClr val="tx1"/>
          </a:solidFill>
          <a:latin typeface="+mn-lt"/>
          <a:ea typeface="+mn-ea"/>
          <a:cs typeface="+mn-cs"/>
        </a:defRPr>
      </a:lvl4pPr>
      <a:lvl5pPr marL="4352641" algn="l" defTabSz="2176321" rtl="0" eaLnBrk="1" latinLnBrk="0" hangingPunct="1">
        <a:defRPr sz="4300" kern="1200">
          <a:solidFill>
            <a:schemeClr val="tx1"/>
          </a:solidFill>
          <a:latin typeface="+mn-lt"/>
          <a:ea typeface="+mn-ea"/>
          <a:cs typeface="+mn-cs"/>
        </a:defRPr>
      </a:lvl5pPr>
      <a:lvl6pPr marL="5440797" algn="l" defTabSz="2176321" rtl="0" eaLnBrk="1" latinLnBrk="0" hangingPunct="1">
        <a:defRPr sz="4300" kern="1200">
          <a:solidFill>
            <a:schemeClr val="tx1"/>
          </a:solidFill>
          <a:latin typeface="+mn-lt"/>
          <a:ea typeface="+mn-ea"/>
          <a:cs typeface="+mn-cs"/>
        </a:defRPr>
      </a:lvl6pPr>
      <a:lvl7pPr marL="6528960" algn="l" defTabSz="2176321" rtl="0" eaLnBrk="1" latinLnBrk="0" hangingPunct="1">
        <a:defRPr sz="4300" kern="1200">
          <a:solidFill>
            <a:schemeClr val="tx1"/>
          </a:solidFill>
          <a:latin typeface="+mn-lt"/>
          <a:ea typeface="+mn-ea"/>
          <a:cs typeface="+mn-cs"/>
        </a:defRPr>
      </a:lvl7pPr>
      <a:lvl8pPr marL="7617117" algn="l" defTabSz="2176321" rtl="0" eaLnBrk="1" latinLnBrk="0" hangingPunct="1">
        <a:defRPr sz="4300" kern="1200">
          <a:solidFill>
            <a:schemeClr val="tx1"/>
          </a:solidFill>
          <a:latin typeface="+mn-lt"/>
          <a:ea typeface="+mn-ea"/>
          <a:cs typeface="+mn-cs"/>
        </a:defRPr>
      </a:lvl8pPr>
      <a:lvl9pPr marL="8705278" algn="l" defTabSz="2176321" rtl="0" eaLnBrk="1" latinLnBrk="0" hangingPunct="1">
        <a:defRPr sz="4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nip Single Corner Rectangle 6"/>
          <p:cNvSpPr/>
          <p:nvPr userDrawn="1"/>
        </p:nvSpPr>
        <p:spPr>
          <a:xfrm>
            <a:off x="0" y="1583473"/>
            <a:ext cx="24384000" cy="8452625"/>
          </a:xfrm>
          <a:prstGeom prst="snip1Rect">
            <a:avLst>
              <a:gd name="adj" fmla="val 17986"/>
            </a:avLst>
          </a:prstGeom>
          <a:solidFill>
            <a:srgbClr val="939498"/>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6" name="Freeform 5"/>
          <p:cNvSpPr>
            <a:spLocks noChangeAspect="1"/>
          </p:cNvSpPr>
          <p:nvPr userDrawn="1"/>
        </p:nvSpPr>
        <p:spPr bwMode="auto">
          <a:xfrm>
            <a:off x="1028336" y="12597974"/>
            <a:ext cx="23355665" cy="886968"/>
          </a:xfrm>
          <a:custGeom>
            <a:avLst/>
            <a:gdLst>
              <a:gd name="connsiteX0" fmla="*/ 21102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33643 w 8560191"/>
              <a:gd name="connsiteY4" fmla="*/ 323557 h 464234"/>
              <a:gd name="connsiteX5" fmla="*/ 126610 w 8560191"/>
              <a:gd name="connsiteY5" fmla="*/ 112542 h 464234"/>
              <a:gd name="connsiteX6" fmla="*/ 21102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33643 w 8560191"/>
              <a:gd name="connsiteY4" fmla="*/ 323557 h 464234"/>
              <a:gd name="connsiteX5" fmla="*/ 126610 w 8560191"/>
              <a:gd name="connsiteY5" fmla="*/ 112542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33643 w 8560191"/>
              <a:gd name="connsiteY4" fmla="*/ 323557 h 464234"/>
              <a:gd name="connsiteX5" fmla="*/ 110729 w 8560191"/>
              <a:gd name="connsiteY5" fmla="*/ 112542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4987 h 464234"/>
              <a:gd name="connsiteX5" fmla="*/ 110729 w 8560191"/>
              <a:gd name="connsiteY5" fmla="*/ 112542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4987 h 464234"/>
              <a:gd name="connsiteX5" fmla="*/ 110729 w 8560191"/>
              <a:gd name="connsiteY5" fmla="*/ 103017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4987 h 464234"/>
              <a:gd name="connsiteX5" fmla="*/ 110729 w 8560191"/>
              <a:gd name="connsiteY5" fmla="*/ 105399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4987 h 464234"/>
              <a:gd name="connsiteX5" fmla="*/ 110729 w 8560191"/>
              <a:gd name="connsiteY5" fmla="*/ 105399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2606 h 464234"/>
              <a:gd name="connsiteX5" fmla="*/ 110729 w 8560191"/>
              <a:gd name="connsiteY5" fmla="*/ 105399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2606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12128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12128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12128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12128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3083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3083 h 464234"/>
              <a:gd name="connsiteX5" fmla="*/ 84559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6428 w 8560191"/>
              <a:gd name="connsiteY4" fmla="*/ 338098 h 464234"/>
              <a:gd name="connsiteX5" fmla="*/ 84559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6428 w 8560191"/>
              <a:gd name="connsiteY4" fmla="*/ 338098 h 464234"/>
              <a:gd name="connsiteX5" fmla="*/ 78951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0820 w 8560191"/>
              <a:gd name="connsiteY4" fmla="*/ 362194 h 464234"/>
              <a:gd name="connsiteX5" fmla="*/ 78951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0820 w 8560191"/>
              <a:gd name="connsiteY4" fmla="*/ 339760 h 464234"/>
              <a:gd name="connsiteX5" fmla="*/ 78951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0820 w 8560191"/>
              <a:gd name="connsiteY4" fmla="*/ 339760 h 464234"/>
              <a:gd name="connsiteX5" fmla="*/ 73344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77082 w 8560191"/>
              <a:gd name="connsiteY4" fmla="*/ 343914 h 464234"/>
              <a:gd name="connsiteX5" fmla="*/ 73344 w 8560191"/>
              <a:gd name="connsiteY5" fmla="*/ 113224 h 464234"/>
              <a:gd name="connsiteX6" fmla="*/ 0 w 8560191"/>
              <a:gd name="connsiteY6" fmla="*/ 0 h 464234"/>
              <a:gd name="connsiteX0" fmla="*/ 0 w 9166973"/>
              <a:gd name="connsiteY0" fmla="*/ 0 h 464234"/>
              <a:gd name="connsiteX1" fmla="*/ 9166973 w 9166973"/>
              <a:gd name="connsiteY1" fmla="*/ 0 h 464234"/>
              <a:gd name="connsiteX2" fmla="*/ 8560191 w 9166973"/>
              <a:gd name="connsiteY2" fmla="*/ 464234 h 464234"/>
              <a:gd name="connsiteX3" fmla="*/ 0 w 9166973"/>
              <a:gd name="connsiteY3" fmla="*/ 464234 h 464234"/>
              <a:gd name="connsiteX4" fmla="*/ 77082 w 9166973"/>
              <a:gd name="connsiteY4" fmla="*/ 343914 h 464234"/>
              <a:gd name="connsiteX5" fmla="*/ 73344 w 9166973"/>
              <a:gd name="connsiteY5" fmla="*/ 113224 h 464234"/>
              <a:gd name="connsiteX6" fmla="*/ 0 w 9166973"/>
              <a:gd name="connsiteY6" fmla="*/ 0 h 464234"/>
              <a:gd name="connsiteX0" fmla="*/ 0 w 9166973"/>
              <a:gd name="connsiteY0" fmla="*/ 0 h 464234"/>
              <a:gd name="connsiteX1" fmla="*/ 9166973 w 9166973"/>
              <a:gd name="connsiteY1" fmla="*/ 0 h 464234"/>
              <a:gd name="connsiteX2" fmla="*/ 9166973 w 9166973"/>
              <a:gd name="connsiteY2" fmla="*/ 461841 h 464234"/>
              <a:gd name="connsiteX3" fmla="*/ 0 w 9166973"/>
              <a:gd name="connsiteY3" fmla="*/ 464234 h 464234"/>
              <a:gd name="connsiteX4" fmla="*/ 77082 w 9166973"/>
              <a:gd name="connsiteY4" fmla="*/ 343914 h 464234"/>
              <a:gd name="connsiteX5" fmla="*/ 73344 w 9166973"/>
              <a:gd name="connsiteY5" fmla="*/ 113224 h 464234"/>
              <a:gd name="connsiteX6" fmla="*/ 0 w 9166973"/>
              <a:gd name="connsiteY6" fmla="*/ 0 h 46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6973" h="464234">
                <a:moveTo>
                  <a:pt x="0" y="0"/>
                </a:moveTo>
                <a:lnTo>
                  <a:pt x="9166973" y="0"/>
                </a:lnTo>
                <a:lnTo>
                  <a:pt x="9166973" y="461841"/>
                </a:lnTo>
                <a:lnTo>
                  <a:pt x="0" y="464234"/>
                </a:lnTo>
                <a:lnTo>
                  <a:pt x="77082" y="343914"/>
                </a:lnTo>
                <a:lnTo>
                  <a:pt x="73344" y="113224"/>
                </a:lnTo>
                <a:lnTo>
                  <a:pt x="0" y="0"/>
                </a:lnTo>
                <a:close/>
              </a:path>
            </a:pathLst>
          </a:custGeom>
          <a:solidFill>
            <a:srgbClr val="939498"/>
          </a:solidFill>
          <a:ln>
            <a:noFill/>
          </a:ln>
          <a:effectLst/>
          <a:extLst>
            <a:ext uri="{91240B29-F687-4F45-9708-019B960494DF}">
              <a14:hiddenLine xmlns:a14="http://schemas.microsoft.com/office/drawing/2010/main" w="12700">
                <a:solidFill>
                  <a:srgbClr val="000000"/>
                </a:solidFill>
                <a:miter lim="400000"/>
                <a:headEnd/>
                <a:tailEnd/>
              </a14:hiddenLine>
            </a:ext>
          </a:extLst>
        </p:spPr>
        <p:txBody>
          <a:bodyPr lIns="120907" tIns="120907" rIns="120907" bIns="120907" rtlCol="0" anchor="ctr"/>
          <a:lstStyle/>
          <a:p>
            <a:pPr algn="ctr" defTabSz="1964736" eaLnBrk="0" fontAlgn="auto" hangingPunct="0">
              <a:spcBef>
                <a:spcPts val="0"/>
              </a:spcBef>
              <a:spcAft>
                <a:spcPts val="0"/>
              </a:spcAft>
            </a:pPr>
            <a:endParaRPr kumimoji="1" lang="en-US" sz="7100" b="0" dirty="0" smtClean="0">
              <a:solidFill>
                <a:srgbClr val="FFFFFF"/>
              </a:solidFill>
              <a:latin typeface="Arial"/>
              <a:ea typeface=""/>
              <a:cs typeface="Helvetica Light"/>
              <a:sym typeface="Helvetica Light"/>
            </a:endParaRPr>
          </a:p>
        </p:txBody>
      </p:sp>
      <p:pic>
        <p:nvPicPr>
          <p:cNvPr id="8" name="Picture 7" descr="BOKF_Meatball_b187c.png"/>
          <p:cNvPicPr>
            <a:picLocks noChangeAspect="1"/>
          </p:cNvPicPr>
          <p:nvPr userDrawn="1"/>
        </p:nvPicPr>
        <p:blipFill>
          <a:blip r:embed="rId3" cstate="print"/>
          <a:stretch>
            <a:fillRect/>
          </a:stretch>
        </p:blipFill>
        <p:spPr>
          <a:xfrm>
            <a:off x="259908" y="12602546"/>
            <a:ext cx="835692" cy="877824"/>
          </a:xfrm>
          <a:prstGeom prst="rect">
            <a:avLst/>
          </a:prstGeom>
        </p:spPr>
      </p:pic>
      <p:sp>
        <p:nvSpPr>
          <p:cNvPr id="10" name="Title Placeholder 9"/>
          <p:cNvSpPr>
            <a:spLocks noGrp="1"/>
          </p:cNvSpPr>
          <p:nvPr>
            <p:ph type="title"/>
          </p:nvPr>
        </p:nvSpPr>
        <p:spPr>
          <a:xfrm>
            <a:off x="850392" y="5010912"/>
            <a:ext cx="21927312" cy="3941064"/>
          </a:xfrm>
          <a:prstGeom prst="rect">
            <a:avLst/>
          </a:prstGeom>
        </p:spPr>
        <p:txBody>
          <a:bodyPr vert="horz" lIns="87051" tIns="43529" rIns="87051" bIns="43529" rtlCol="0" anchor="t" anchorCtr="0">
            <a:noAutofit/>
          </a:bodyPr>
          <a:lstStyle/>
          <a:p>
            <a:r>
              <a:rPr lang="en-US" dirty="0" smtClean="0"/>
              <a:t>Click to edit Master title style</a:t>
            </a:r>
            <a:endParaRPr lang="en-US" dirty="0"/>
          </a:p>
        </p:txBody>
      </p:sp>
      <p:sp>
        <p:nvSpPr>
          <p:cNvPr id="12" name="Slide Number Placeholder 11"/>
          <p:cNvSpPr>
            <a:spLocks noGrp="1"/>
          </p:cNvSpPr>
          <p:nvPr>
            <p:ph type="sldNum" sz="quarter" idx="4"/>
          </p:nvPr>
        </p:nvSpPr>
        <p:spPr>
          <a:xfrm>
            <a:off x="23533624" y="12838176"/>
            <a:ext cx="414582" cy="310896"/>
          </a:xfrm>
          <a:prstGeom prst="rect">
            <a:avLst/>
          </a:prstGeom>
        </p:spPr>
        <p:txBody>
          <a:bodyPr vert="horz" wrap="none" lIns="0" tIns="0" rIns="0" bIns="0" rtlCol="0" anchor="t" anchorCtr="0"/>
          <a:lstStyle>
            <a:lvl1pPr algn="r">
              <a:defRPr sz="2400" b="0">
                <a:solidFill>
                  <a:schemeClr val="bg1"/>
                </a:solidFill>
              </a:defRPr>
            </a:lvl1pPr>
          </a:lstStyle>
          <a:p>
            <a:fld id="{ABBBB89E-AFE6-4589-AA5C-C5F00081D1C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46" r:id="rId1"/>
  </p:sldLayoutIdLst>
  <p:txStyles>
    <p:titleStyle>
      <a:lvl1pPr algn="l" defTabSz="2176321" rtl="0" eaLnBrk="1" latinLnBrk="0" hangingPunct="1">
        <a:spcBef>
          <a:spcPct val="0"/>
        </a:spcBef>
        <a:buNone/>
        <a:defRPr sz="7500" b="1" kern="1200" cap="all" baseline="0">
          <a:solidFill>
            <a:schemeClr val="bg1"/>
          </a:solidFill>
          <a:latin typeface="+mj-lt"/>
          <a:ea typeface="+mj-ea"/>
          <a:cs typeface="+mj-cs"/>
        </a:defRPr>
      </a:lvl1pPr>
    </p:titleStyle>
    <p:bodyStyle>
      <a:lvl1pPr marL="0" indent="0" algn="l" defTabSz="2176321" rtl="0" eaLnBrk="1" latinLnBrk="0" hangingPunct="1">
        <a:spcBef>
          <a:spcPts val="5715"/>
        </a:spcBef>
        <a:buFontTx/>
        <a:buNone/>
        <a:defRPr sz="3100" b="1" kern="1200">
          <a:solidFill>
            <a:schemeClr val="tx1"/>
          </a:solidFill>
          <a:latin typeface="+mn-lt"/>
          <a:ea typeface="+mn-ea"/>
          <a:cs typeface="+mn-cs"/>
        </a:defRPr>
      </a:lvl1pPr>
      <a:lvl2pPr marL="0" indent="0" algn="l" defTabSz="2176321" rtl="0" eaLnBrk="1" latinLnBrk="0" hangingPunct="1">
        <a:spcBef>
          <a:spcPts val="1429"/>
        </a:spcBef>
        <a:buFontTx/>
        <a:buNone/>
        <a:defRPr sz="3100" kern="1200">
          <a:solidFill>
            <a:schemeClr val="tx1"/>
          </a:solidFill>
          <a:latin typeface="+mn-lt"/>
          <a:ea typeface="+mn-ea"/>
          <a:cs typeface="+mn-cs"/>
        </a:defRPr>
      </a:lvl2pPr>
      <a:lvl3pPr marL="1088160" indent="-544079" algn="l" defTabSz="2176321" rtl="0" eaLnBrk="1" latinLnBrk="0" hangingPunct="1">
        <a:spcBef>
          <a:spcPts val="1429"/>
        </a:spcBef>
        <a:buFont typeface="Arial" pitchFamily="34" charset="0"/>
        <a:buChar char="•"/>
        <a:defRPr sz="3100" kern="1200">
          <a:solidFill>
            <a:schemeClr val="tx1"/>
          </a:solidFill>
          <a:latin typeface="+mn-lt"/>
          <a:ea typeface="+mn-ea"/>
          <a:cs typeface="+mn-cs"/>
        </a:defRPr>
      </a:lvl3pPr>
      <a:lvl4pPr marL="1892946" indent="-544079" algn="l" defTabSz="2176321" rtl="0" eaLnBrk="1" latinLnBrk="0" hangingPunct="1">
        <a:spcBef>
          <a:spcPts val="1429"/>
        </a:spcBef>
        <a:buFont typeface="Arial" pitchFamily="34" charset="0"/>
        <a:buChar char="•"/>
        <a:defRPr sz="3100" kern="1200">
          <a:solidFill>
            <a:schemeClr val="tx1"/>
          </a:solidFill>
          <a:latin typeface="+mn-lt"/>
          <a:ea typeface="+mn-ea"/>
          <a:cs typeface="+mn-cs"/>
        </a:defRPr>
      </a:lvl4pPr>
      <a:lvl5pPr marL="2720400" indent="-544079" algn="l" defTabSz="2176321" rtl="0" eaLnBrk="1" latinLnBrk="0" hangingPunct="1">
        <a:spcBef>
          <a:spcPts val="1429"/>
        </a:spcBef>
        <a:buFont typeface="Arial" pitchFamily="34" charset="0"/>
        <a:buChar char="•"/>
        <a:defRPr sz="3100" kern="1200">
          <a:solidFill>
            <a:schemeClr val="tx1"/>
          </a:solidFill>
          <a:latin typeface="+mn-lt"/>
          <a:ea typeface="+mn-ea"/>
          <a:cs typeface="+mn-cs"/>
        </a:defRPr>
      </a:lvl5pPr>
      <a:lvl6pPr marL="5984878" indent="-544079" algn="l" defTabSz="2176321"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3041" indent="-544079" algn="l" defTabSz="2176321"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1199" indent="-544079" algn="l" defTabSz="2176321"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49362" indent="-544079" algn="l" defTabSz="2176321"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6321" rtl="0" eaLnBrk="1" latinLnBrk="0" hangingPunct="1">
        <a:defRPr sz="4300" kern="1200">
          <a:solidFill>
            <a:schemeClr val="tx1"/>
          </a:solidFill>
          <a:latin typeface="+mn-lt"/>
          <a:ea typeface="+mn-ea"/>
          <a:cs typeface="+mn-cs"/>
        </a:defRPr>
      </a:lvl1pPr>
      <a:lvl2pPr marL="1088160" algn="l" defTabSz="2176321" rtl="0" eaLnBrk="1" latinLnBrk="0" hangingPunct="1">
        <a:defRPr sz="4300" kern="1200">
          <a:solidFill>
            <a:schemeClr val="tx1"/>
          </a:solidFill>
          <a:latin typeface="+mn-lt"/>
          <a:ea typeface="+mn-ea"/>
          <a:cs typeface="+mn-cs"/>
        </a:defRPr>
      </a:lvl2pPr>
      <a:lvl3pPr marL="2176321" algn="l" defTabSz="2176321" rtl="0" eaLnBrk="1" latinLnBrk="0" hangingPunct="1">
        <a:defRPr sz="4300" kern="1200">
          <a:solidFill>
            <a:schemeClr val="tx1"/>
          </a:solidFill>
          <a:latin typeface="+mn-lt"/>
          <a:ea typeface="+mn-ea"/>
          <a:cs typeface="+mn-cs"/>
        </a:defRPr>
      </a:lvl3pPr>
      <a:lvl4pPr marL="3264481" algn="l" defTabSz="2176321" rtl="0" eaLnBrk="1" latinLnBrk="0" hangingPunct="1">
        <a:defRPr sz="4300" kern="1200">
          <a:solidFill>
            <a:schemeClr val="tx1"/>
          </a:solidFill>
          <a:latin typeface="+mn-lt"/>
          <a:ea typeface="+mn-ea"/>
          <a:cs typeface="+mn-cs"/>
        </a:defRPr>
      </a:lvl4pPr>
      <a:lvl5pPr marL="4352641" algn="l" defTabSz="2176321" rtl="0" eaLnBrk="1" latinLnBrk="0" hangingPunct="1">
        <a:defRPr sz="4300" kern="1200">
          <a:solidFill>
            <a:schemeClr val="tx1"/>
          </a:solidFill>
          <a:latin typeface="+mn-lt"/>
          <a:ea typeface="+mn-ea"/>
          <a:cs typeface="+mn-cs"/>
        </a:defRPr>
      </a:lvl5pPr>
      <a:lvl6pPr marL="5440797" algn="l" defTabSz="2176321" rtl="0" eaLnBrk="1" latinLnBrk="0" hangingPunct="1">
        <a:defRPr sz="4300" kern="1200">
          <a:solidFill>
            <a:schemeClr val="tx1"/>
          </a:solidFill>
          <a:latin typeface="+mn-lt"/>
          <a:ea typeface="+mn-ea"/>
          <a:cs typeface="+mn-cs"/>
        </a:defRPr>
      </a:lvl6pPr>
      <a:lvl7pPr marL="6528960" algn="l" defTabSz="2176321" rtl="0" eaLnBrk="1" latinLnBrk="0" hangingPunct="1">
        <a:defRPr sz="4300" kern="1200">
          <a:solidFill>
            <a:schemeClr val="tx1"/>
          </a:solidFill>
          <a:latin typeface="+mn-lt"/>
          <a:ea typeface="+mn-ea"/>
          <a:cs typeface="+mn-cs"/>
        </a:defRPr>
      </a:lvl7pPr>
      <a:lvl8pPr marL="7617117" algn="l" defTabSz="2176321" rtl="0" eaLnBrk="1" latinLnBrk="0" hangingPunct="1">
        <a:defRPr sz="4300" kern="1200">
          <a:solidFill>
            <a:schemeClr val="tx1"/>
          </a:solidFill>
          <a:latin typeface="+mn-lt"/>
          <a:ea typeface="+mn-ea"/>
          <a:cs typeface="+mn-cs"/>
        </a:defRPr>
      </a:lvl8pPr>
      <a:lvl9pPr marL="8705278" algn="l" defTabSz="2176321" rtl="0" eaLnBrk="1" latinLnBrk="0" hangingPunct="1">
        <a:defRPr sz="4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reeform 9"/>
          <p:cNvSpPr>
            <a:spLocks noChangeAspect="1"/>
          </p:cNvSpPr>
          <p:nvPr userDrawn="1"/>
        </p:nvSpPr>
        <p:spPr bwMode="auto">
          <a:xfrm>
            <a:off x="1028336" y="12597974"/>
            <a:ext cx="23355665" cy="886968"/>
          </a:xfrm>
          <a:custGeom>
            <a:avLst/>
            <a:gdLst>
              <a:gd name="connsiteX0" fmla="*/ 21102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33643 w 8560191"/>
              <a:gd name="connsiteY4" fmla="*/ 323557 h 464234"/>
              <a:gd name="connsiteX5" fmla="*/ 126610 w 8560191"/>
              <a:gd name="connsiteY5" fmla="*/ 112542 h 464234"/>
              <a:gd name="connsiteX6" fmla="*/ 21102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33643 w 8560191"/>
              <a:gd name="connsiteY4" fmla="*/ 323557 h 464234"/>
              <a:gd name="connsiteX5" fmla="*/ 126610 w 8560191"/>
              <a:gd name="connsiteY5" fmla="*/ 112542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33643 w 8560191"/>
              <a:gd name="connsiteY4" fmla="*/ 323557 h 464234"/>
              <a:gd name="connsiteX5" fmla="*/ 110729 w 8560191"/>
              <a:gd name="connsiteY5" fmla="*/ 112542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4987 h 464234"/>
              <a:gd name="connsiteX5" fmla="*/ 110729 w 8560191"/>
              <a:gd name="connsiteY5" fmla="*/ 112542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4987 h 464234"/>
              <a:gd name="connsiteX5" fmla="*/ 110729 w 8560191"/>
              <a:gd name="connsiteY5" fmla="*/ 103017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4987 h 464234"/>
              <a:gd name="connsiteX5" fmla="*/ 110729 w 8560191"/>
              <a:gd name="connsiteY5" fmla="*/ 105399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4987 h 464234"/>
              <a:gd name="connsiteX5" fmla="*/ 110729 w 8560191"/>
              <a:gd name="connsiteY5" fmla="*/ 105399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2606 h 464234"/>
              <a:gd name="connsiteX5" fmla="*/ 110729 w 8560191"/>
              <a:gd name="connsiteY5" fmla="*/ 105399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2606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12128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12128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12128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12128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3083 h 464234"/>
              <a:gd name="connsiteX5" fmla="*/ 110729 w 8560191"/>
              <a:gd name="connsiteY5" fmla="*/ 112543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110729 w 8560191"/>
              <a:gd name="connsiteY4" fmla="*/ 343083 h 464234"/>
              <a:gd name="connsiteX5" fmla="*/ 84559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6428 w 8560191"/>
              <a:gd name="connsiteY4" fmla="*/ 338098 h 464234"/>
              <a:gd name="connsiteX5" fmla="*/ 84559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6428 w 8560191"/>
              <a:gd name="connsiteY4" fmla="*/ 338098 h 464234"/>
              <a:gd name="connsiteX5" fmla="*/ 78951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0820 w 8560191"/>
              <a:gd name="connsiteY4" fmla="*/ 362194 h 464234"/>
              <a:gd name="connsiteX5" fmla="*/ 78951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0820 w 8560191"/>
              <a:gd name="connsiteY4" fmla="*/ 339760 h 464234"/>
              <a:gd name="connsiteX5" fmla="*/ 78951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80820 w 8560191"/>
              <a:gd name="connsiteY4" fmla="*/ 339760 h 464234"/>
              <a:gd name="connsiteX5" fmla="*/ 73344 w 8560191"/>
              <a:gd name="connsiteY5" fmla="*/ 113224 h 464234"/>
              <a:gd name="connsiteX6" fmla="*/ 0 w 8560191"/>
              <a:gd name="connsiteY6" fmla="*/ 0 h 464234"/>
              <a:gd name="connsiteX0" fmla="*/ 0 w 8560191"/>
              <a:gd name="connsiteY0" fmla="*/ 0 h 464234"/>
              <a:gd name="connsiteX1" fmla="*/ 8560191 w 8560191"/>
              <a:gd name="connsiteY1" fmla="*/ 0 h 464234"/>
              <a:gd name="connsiteX2" fmla="*/ 8560191 w 8560191"/>
              <a:gd name="connsiteY2" fmla="*/ 464234 h 464234"/>
              <a:gd name="connsiteX3" fmla="*/ 0 w 8560191"/>
              <a:gd name="connsiteY3" fmla="*/ 464234 h 464234"/>
              <a:gd name="connsiteX4" fmla="*/ 77082 w 8560191"/>
              <a:gd name="connsiteY4" fmla="*/ 343914 h 464234"/>
              <a:gd name="connsiteX5" fmla="*/ 73344 w 8560191"/>
              <a:gd name="connsiteY5" fmla="*/ 113224 h 464234"/>
              <a:gd name="connsiteX6" fmla="*/ 0 w 8560191"/>
              <a:gd name="connsiteY6" fmla="*/ 0 h 464234"/>
              <a:gd name="connsiteX0" fmla="*/ 0 w 9166973"/>
              <a:gd name="connsiteY0" fmla="*/ 0 h 464234"/>
              <a:gd name="connsiteX1" fmla="*/ 9166973 w 9166973"/>
              <a:gd name="connsiteY1" fmla="*/ 0 h 464234"/>
              <a:gd name="connsiteX2" fmla="*/ 8560191 w 9166973"/>
              <a:gd name="connsiteY2" fmla="*/ 464234 h 464234"/>
              <a:gd name="connsiteX3" fmla="*/ 0 w 9166973"/>
              <a:gd name="connsiteY3" fmla="*/ 464234 h 464234"/>
              <a:gd name="connsiteX4" fmla="*/ 77082 w 9166973"/>
              <a:gd name="connsiteY4" fmla="*/ 343914 h 464234"/>
              <a:gd name="connsiteX5" fmla="*/ 73344 w 9166973"/>
              <a:gd name="connsiteY5" fmla="*/ 113224 h 464234"/>
              <a:gd name="connsiteX6" fmla="*/ 0 w 9166973"/>
              <a:gd name="connsiteY6" fmla="*/ 0 h 464234"/>
              <a:gd name="connsiteX0" fmla="*/ 0 w 9166973"/>
              <a:gd name="connsiteY0" fmla="*/ 0 h 464234"/>
              <a:gd name="connsiteX1" fmla="*/ 9166973 w 9166973"/>
              <a:gd name="connsiteY1" fmla="*/ 0 h 464234"/>
              <a:gd name="connsiteX2" fmla="*/ 9166973 w 9166973"/>
              <a:gd name="connsiteY2" fmla="*/ 461841 h 464234"/>
              <a:gd name="connsiteX3" fmla="*/ 0 w 9166973"/>
              <a:gd name="connsiteY3" fmla="*/ 464234 h 464234"/>
              <a:gd name="connsiteX4" fmla="*/ 77082 w 9166973"/>
              <a:gd name="connsiteY4" fmla="*/ 343914 h 464234"/>
              <a:gd name="connsiteX5" fmla="*/ 73344 w 9166973"/>
              <a:gd name="connsiteY5" fmla="*/ 113224 h 464234"/>
              <a:gd name="connsiteX6" fmla="*/ 0 w 9166973"/>
              <a:gd name="connsiteY6" fmla="*/ 0 h 46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6973" h="464234">
                <a:moveTo>
                  <a:pt x="0" y="0"/>
                </a:moveTo>
                <a:lnTo>
                  <a:pt x="9166973" y="0"/>
                </a:lnTo>
                <a:lnTo>
                  <a:pt x="9166973" y="461841"/>
                </a:lnTo>
                <a:lnTo>
                  <a:pt x="0" y="464234"/>
                </a:lnTo>
                <a:lnTo>
                  <a:pt x="77082" y="343914"/>
                </a:lnTo>
                <a:lnTo>
                  <a:pt x="73344" y="113224"/>
                </a:lnTo>
                <a:lnTo>
                  <a:pt x="0" y="0"/>
                </a:lnTo>
                <a:close/>
              </a:path>
            </a:pathLst>
          </a:custGeom>
          <a:solidFill>
            <a:srgbClr val="939498"/>
          </a:solidFill>
          <a:ln>
            <a:noFill/>
          </a:ln>
          <a:effectLst/>
          <a:extLst>
            <a:ext uri="{91240B29-F687-4F45-9708-019B960494DF}">
              <a14:hiddenLine xmlns:a14="http://schemas.microsoft.com/office/drawing/2010/main" w="12700">
                <a:solidFill>
                  <a:srgbClr val="000000"/>
                </a:solidFill>
                <a:miter lim="400000"/>
                <a:headEnd/>
                <a:tailEnd/>
              </a14:hiddenLine>
            </a:ext>
          </a:extLst>
        </p:spPr>
        <p:txBody>
          <a:bodyPr lIns="120907" tIns="120907" rIns="120907" bIns="120907" rtlCol="0" anchor="ctr"/>
          <a:lstStyle/>
          <a:p>
            <a:pPr algn="ctr" defTabSz="1964736" eaLnBrk="0" fontAlgn="auto" hangingPunct="0">
              <a:spcBef>
                <a:spcPts val="0"/>
              </a:spcBef>
              <a:spcAft>
                <a:spcPts val="0"/>
              </a:spcAft>
            </a:pPr>
            <a:endParaRPr kumimoji="1" lang="en-US" sz="7100" b="0" dirty="0" smtClean="0">
              <a:solidFill>
                <a:srgbClr val="FFFFFF"/>
              </a:solidFill>
              <a:latin typeface="Arial"/>
              <a:ea typeface=""/>
              <a:cs typeface="Helvetica Light"/>
              <a:sym typeface="Helvetica Light"/>
            </a:endParaRPr>
          </a:p>
        </p:txBody>
      </p:sp>
      <p:pic>
        <p:nvPicPr>
          <p:cNvPr id="13" name="Picture 12" descr="BOKF_Meatball_b187c.png"/>
          <p:cNvPicPr>
            <a:picLocks noChangeAspect="1"/>
          </p:cNvPicPr>
          <p:nvPr userDrawn="1"/>
        </p:nvPicPr>
        <p:blipFill>
          <a:blip r:embed="rId3" cstate="print"/>
          <a:stretch>
            <a:fillRect/>
          </a:stretch>
        </p:blipFill>
        <p:spPr>
          <a:xfrm>
            <a:off x="259908" y="12602546"/>
            <a:ext cx="835692" cy="877824"/>
          </a:xfrm>
          <a:prstGeom prst="rect">
            <a:avLst/>
          </a:prstGeom>
        </p:spPr>
      </p:pic>
      <p:sp>
        <p:nvSpPr>
          <p:cNvPr id="12" name="Slide Number Placeholder 11"/>
          <p:cNvSpPr>
            <a:spLocks noGrp="1"/>
          </p:cNvSpPr>
          <p:nvPr>
            <p:ph type="sldNum" sz="quarter" idx="4"/>
          </p:nvPr>
        </p:nvSpPr>
        <p:spPr>
          <a:xfrm>
            <a:off x="23533624" y="12838176"/>
            <a:ext cx="414582" cy="310896"/>
          </a:xfrm>
          <a:prstGeom prst="rect">
            <a:avLst/>
          </a:prstGeom>
        </p:spPr>
        <p:txBody>
          <a:bodyPr vert="horz" wrap="none" lIns="0" tIns="0" rIns="0" bIns="0" rtlCol="0" anchor="t" anchorCtr="0"/>
          <a:lstStyle>
            <a:lvl1pPr algn="r">
              <a:defRPr sz="2400" b="0">
                <a:solidFill>
                  <a:schemeClr val="bg1"/>
                </a:solidFill>
              </a:defRPr>
            </a:lvl1pPr>
          </a:lstStyle>
          <a:p>
            <a:fld id="{ABBBB89E-AFE6-4589-AA5C-C5F00081D1C7}" type="slidenum">
              <a:rPr lang="en-US" smtClean="0"/>
              <a:pPr/>
              <a:t>‹#›</a:t>
            </a:fld>
            <a:endParaRPr lang="en-US" dirty="0"/>
          </a:p>
        </p:txBody>
      </p:sp>
      <p:sp>
        <p:nvSpPr>
          <p:cNvPr id="11" name="Title 4"/>
          <p:cNvSpPr txBox="1">
            <a:spLocks/>
          </p:cNvSpPr>
          <p:nvPr userDrawn="1"/>
        </p:nvSpPr>
        <p:spPr>
          <a:xfrm>
            <a:off x="2229146" y="2851161"/>
            <a:ext cx="19482216" cy="733426"/>
          </a:xfrm>
          <a:prstGeom prst="rect">
            <a:avLst/>
          </a:prstGeom>
        </p:spPr>
        <p:txBody>
          <a:bodyPr lIns="91389" tIns="45696" rIns="91389" bIns="45696"/>
          <a:lstStyle>
            <a:lvl1pPr algn="l">
              <a:defRPr sz="2000">
                <a:solidFill>
                  <a:schemeClr val="tx1"/>
                </a:solidFill>
              </a:defRPr>
            </a:lvl1pPr>
          </a:lstStyle>
          <a:p>
            <a:pPr marL="0" marR="0" lvl="0" indent="0" algn="l" defTabSz="2176321"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chemeClr val="tx1"/>
                </a:solidFill>
                <a:effectLst/>
                <a:uLnTx/>
                <a:uFillTx/>
                <a:latin typeface="+mj-lt"/>
                <a:ea typeface="+mj-ea"/>
                <a:cs typeface="+mj-cs"/>
              </a:rPr>
              <a:t>DISCLOSURES</a:t>
            </a:r>
            <a:endParaRPr kumimoji="0" lang="en-US" sz="5400" b="1" i="0" u="none" strike="noStrike" kern="1200" cap="none" spc="0" normalizeH="0" baseline="0" noProof="0" dirty="0">
              <a:ln>
                <a:noFill/>
              </a:ln>
              <a:solidFill>
                <a:schemeClr val="tx1"/>
              </a:solidFill>
              <a:effectLst/>
              <a:uLnTx/>
              <a:uFillTx/>
              <a:latin typeface="+mj-lt"/>
              <a:ea typeface="+mj-ea"/>
              <a:cs typeface="+mj-cs"/>
            </a:endParaRPr>
          </a:p>
        </p:txBody>
      </p:sp>
      <p:sp>
        <p:nvSpPr>
          <p:cNvPr id="16" name="Text Placeholder 1"/>
          <p:cNvSpPr txBox="1">
            <a:spLocks/>
          </p:cNvSpPr>
          <p:nvPr userDrawn="1"/>
        </p:nvSpPr>
        <p:spPr bwMode="auto">
          <a:xfrm>
            <a:off x="2219233" y="3941410"/>
            <a:ext cx="19485353" cy="4965700"/>
          </a:xfrm>
          <a:prstGeom prst="rect">
            <a:avLst/>
          </a:prstGeom>
          <a:noFill/>
        </p:spPr>
        <p:txBody>
          <a:bodyPr wrap="square" lIns="87051" tIns="43529" rIns="87051" bIns="43529" numCol="1" anchor="t" anchorCtr="0" compatLnSpc="1">
            <a:prstTxWarp prst="textNoShape">
              <a:avLst/>
            </a:prstTxWarp>
          </a:bodyPr>
          <a:lstStyle/>
          <a:p>
            <a:pPr marL="0" marR="0" lvl="0" indent="0" algn="l" defTabSz="2176321" rtl="0" eaLnBrk="1" fontAlgn="auto" latinLnBrk="0" hangingPunct="1">
              <a:lnSpc>
                <a:spcPct val="100000"/>
              </a:lnSpc>
              <a:spcBef>
                <a:spcPts val="2857"/>
              </a:spcBef>
              <a:spcAft>
                <a:spcPts val="0"/>
              </a:spcAft>
              <a:buClrTx/>
              <a:buSzTx/>
              <a:buFontTx/>
              <a:buNone/>
              <a:tabLst/>
              <a:defRPr/>
            </a:pPr>
            <a:r>
              <a:rPr kumimoji="0" lang="en-US" altLang="ja-JP" sz="40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 BOK Financial. Services provided by BOKF, NA. Member FDIC. </a:t>
            </a:r>
          </a:p>
          <a:p>
            <a:pPr marL="0" marR="0" lvl="0" indent="0" algn="l" defTabSz="2176321" rtl="0" eaLnBrk="1" fontAlgn="auto" latinLnBrk="0" hangingPunct="1">
              <a:lnSpc>
                <a:spcPct val="100000"/>
              </a:lnSpc>
              <a:spcBef>
                <a:spcPts val="2857"/>
              </a:spcBef>
              <a:spcAft>
                <a:spcPts val="0"/>
              </a:spcAft>
              <a:buClrTx/>
              <a:buSzTx/>
              <a:buFontTx/>
              <a:buNone/>
              <a:tabLst/>
              <a:defRPr/>
            </a:pPr>
            <a:r>
              <a:rPr kumimoji="0" lang="en-US" altLang="ja-JP" sz="40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BOK Financial Corporation (BOKF) offers wealth management and trust services through various affiliate companies and non-bank subsidiaries including advisory services offered by BOKF, NA and its subsidiaries BOK Financial Asset Management, Inc. and Cavanal Hill Investment Management, Inc., each an SEC registered investment adviser. BOKF offers additional investment services and products through its subsidiary BOK Financial Securities, Inc., a broker/dealer, member FINRA/SIPC, and an SEC registered investment adviser and The Milestone Group, also an SEC registered investment adviser. </a:t>
            </a:r>
          </a:p>
          <a:p>
            <a:pPr marL="0" marR="0" lvl="0" indent="0" algn="l" defTabSz="2176321" rtl="0" eaLnBrk="1" fontAlgn="auto" latinLnBrk="0" hangingPunct="1">
              <a:lnSpc>
                <a:spcPct val="100000"/>
              </a:lnSpc>
              <a:spcBef>
                <a:spcPts val="2857"/>
              </a:spcBef>
              <a:spcAft>
                <a:spcPts val="0"/>
              </a:spcAft>
              <a:buClrTx/>
              <a:buSzTx/>
              <a:buFontTx/>
              <a:buNone/>
              <a:tabLst/>
              <a:defRPr/>
            </a:pPr>
            <a:r>
              <a:rPr kumimoji="0" lang="en-US" altLang="ja-JP" sz="4000" b="1"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Investments are not insured by the FDIC and are not guaranteed by BOKF, NA or any of its affiliates. Investments are subject to risks, including the possible loss of the principal amount invested. </a:t>
            </a:r>
          </a:p>
        </p:txBody>
      </p:sp>
      <p:sp>
        <p:nvSpPr>
          <p:cNvPr id="14" name="Freeform 13"/>
          <p:cNvSpPr>
            <a:spLocks noChangeAspect="1"/>
          </p:cNvSpPr>
          <p:nvPr userDrawn="1"/>
        </p:nvSpPr>
        <p:spPr bwMode="auto">
          <a:xfrm>
            <a:off x="-4763" y="2192261"/>
            <a:ext cx="24392995" cy="1936828"/>
          </a:xfrm>
          <a:custGeom>
            <a:avLst/>
            <a:gdLst>
              <a:gd name="connsiteX0" fmla="*/ 0 w 9159240"/>
              <a:gd name="connsiteY0" fmla="*/ 0 h 1097280"/>
              <a:gd name="connsiteX1" fmla="*/ 8176260 w 9159240"/>
              <a:gd name="connsiteY1" fmla="*/ 0 h 1097280"/>
              <a:gd name="connsiteX2" fmla="*/ 9159240 w 9159240"/>
              <a:gd name="connsiteY2" fmla="*/ 952500 h 1097280"/>
              <a:gd name="connsiteX3" fmla="*/ 9159240 w 9159240"/>
              <a:gd name="connsiteY3" fmla="*/ 1097280 h 1097280"/>
              <a:gd name="connsiteX4" fmla="*/ 8138160 w 9159240"/>
              <a:gd name="connsiteY4" fmla="*/ 99060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138160 w 9159240"/>
              <a:gd name="connsiteY4" fmla="*/ 99060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443131 w 9159240"/>
              <a:gd name="connsiteY4" fmla="*/ 100251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473538 w 9159240"/>
              <a:gd name="connsiteY4" fmla="*/ 91917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03051 w 9159240"/>
              <a:gd name="connsiteY4" fmla="*/ 91917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21833 w 9159240"/>
              <a:gd name="connsiteY4" fmla="*/ 91917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19150 w 9159240"/>
              <a:gd name="connsiteY4" fmla="*/ 81202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92542 w 9159240"/>
              <a:gd name="connsiteY4" fmla="*/ 158332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46036 w 9159240"/>
              <a:gd name="connsiteY4" fmla="*/ 129757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12051 w 9159240"/>
              <a:gd name="connsiteY4" fmla="*/ 120232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13839 w 9159240"/>
              <a:gd name="connsiteY4" fmla="*/ 110707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04896 w 9159240"/>
              <a:gd name="connsiteY4" fmla="*/ 91657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952500 h 1097280"/>
              <a:gd name="connsiteX3" fmla="*/ 9159240 w 9159240"/>
              <a:gd name="connsiteY3" fmla="*/ 1097280 h 1097280"/>
              <a:gd name="connsiteX4" fmla="*/ 8513840 w 9159240"/>
              <a:gd name="connsiteY4" fmla="*/ 79751 h 1097280"/>
              <a:gd name="connsiteX5" fmla="*/ 0 w 9159240"/>
              <a:gd name="connsiteY5" fmla="*/ 99060 h 1097280"/>
              <a:gd name="connsiteX6" fmla="*/ 0 w 9159240"/>
              <a:gd name="connsiteY6" fmla="*/ 0 h 1097280"/>
              <a:gd name="connsiteX0" fmla="*/ 0 w 9159240"/>
              <a:gd name="connsiteY0" fmla="*/ 0 h 1097280"/>
              <a:gd name="connsiteX1" fmla="*/ 8545623 w 9159240"/>
              <a:gd name="connsiteY1" fmla="*/ 0 h 1097280"/>
              <a:gd name="connsiteX2" fmla="*/ 9159240 w 9159240"/>
              <a:gd name="connsiteY2" fmla="*/ 816769 h 1097280"/>
              <a:gd name="connsiteX3" fmla="*/ 9159240 w 9159240"/>
              <a:gd name="connsiteY3" fmla="*/ 1097280 h 1097280"/>
              <a:gd name="connsiteX4" fmla="*/ 8513840 w 9159240"/>
              <a:gd name="connsiteY4" fmla="*/ 79751 h 1097280"/>
              <a:gd name="connsiteX5" fmla="*/ 0 w 9159240"/>
              <a:gd name="connsiteY5" fmla="*/ 99060 h 1097280"/>
              <a:gd name="connsiteX6" fmla="*/ 0 w 9159240"/>
              <a:gd name="connsiteY6" fmla="*/ 0 h 1097280"/>
              <a:gd name="connsiteX0" fmla="*/ 0 w 9159240"/>
              <a:gd name="connsiteY0" fmla="*/ 0 h 997744"/>
              <a:gd name="connsiteX1" fmla="*/ 8545623 w 9159240"/>
              <a:gd name="connsiteY1" fmla="*/ 0 h 997744"/>
              <a:gd name="connsiteX2" fmla="*/ 9159240 w 9159240"/>
              <a:gd name="connsiteY2" fmla="*/ 816769 h 997744"/>
              <a:gd name="connsiteX3" fmla="*/ 9158048 w 9159240"/>
              <a:gd name="connsiteY3" fmla="*/ 997744 h 997744"/>
              <a:gd name="connsiteX4" fmla="*/ 8513840 w 9159240"/>
              <a:gd name="connsiteY4" fmla="*/ 79751 h 997744"/>
              <a:gd name="connsiteX5" fmla="*/ 0 w 9159240"/>
              <a:gd name="connsiteY5" fmla="*/ 99060 h 997744"/>
              <a:gd name="connsiteX6" fmla="*/ 0 w 9159240"/>
              <a:gd name="connsiteY6" fmla="*/ 0 h 997744"/>
              <a:gd name="connsiteX0" fmla="*/ 0 w 9159240"/>
              <a:gd name="connsiteY0" fmla="*/ 0 h 938213"/>
              <a:gd name="connsiteX1" fmla="*/ 8545623 w 9159240"/>
              <a:gd name="connsiteY1" fmla="*/ 0 h 938213"/>
              <a:gd name="connsiteX2" fmla="*/ 9159240 w 9159240"/>
              <a:gd name="connsiteY2" fmla="*/ 816769 h 938213"/>
              <a:gd name="connsiteX3" fmla="*/ 9158048 w 9159240"/>
              <a:gd name="connsiteY3" fmla="*/ 938213 h 938213"/>
              <a:gd name="connsiteX4" fmla="*/ 8513840 w 9159240"/>
              <a:gd name="connsiteY4" fmla="*/ 79751 h 938213"/>
              <a:gd name="connsiteX5" fmla="*/ 0 w 9159240"/>
              <a:gd name="connsiteY5" fmla="*/ 99060 h 938213"/>
              <a:gd name="connsiteX6" fmla="*/ 0 w 9159240"/>
              <a:gd name="connsiteY6" fmla="*/ 0 h 938213"/>
              <a:gd name="connsiteX0" fmla="*/ 0 w 9159240"/>
              <a:gd name="connsiteY0" fmla="*/ 0 h 938213"/>
              <a:gd name="connsiteX1" fmla="*/ 8545623 w 9159240"/>
              <a:gd name="connsiteY1" fmla="*/ 0 h 938213"/>
              <a:gd name="connsiteX2" fmla="*/ 9159240 w 9159240"/>
              <a:gd name="connsiteY2" fmla="*/ 816769 h 938213"/>
              <a:gd name="connsiteX3" fmla="*/ 9158048 w 9159240"/>
              <a:gd name="connsiteY3" fmla="*/ 938213 h 938213"/>
              <a:gd name="connsiteX4" fmla="*/ 8513840 w 9159240"/>
              <a:gd name="connsiteY4" fmla="*/ 79751 h 938213"/>
              <a:gd name="connsiteX5" fmla="*/ 0 w 9159240"/>
              <a:gd name="connsiteY5" fmla="*/ 99060 h 938213"/>
              <a:gd name="connsiteX6" fmla="*/ 0 w 9159240"/>
              <a:gd name="connsiteY6" fmla="*/ 0 h 938213"/>
              <a:gd name="connsiteX0" fmla="*/ 0 w 9159240"/>
              <a:gd name="connsiteY0" fmla="*/ 0 h 938213"/>
              <a:gd name="connsiteX1" fmla="*/ 8545623 w 9159240"/>
              <a:gd name="connsiteY1" fmla="*/ 0 h 938213"/>
              <a:gd name="connsiteX2" fmla="*/ 9159240 w 9159240"/>
              <a:gd name="connsiteY2" fmla="*/ 816769 h 938213"/>
              <a:gd name="connsiteX3" fmla="*/ 9158048 w 9159240"/>
              <a:gd name="connsiteY3" fmla="*/ 938213 h 938213"/>
              <a:gd name="connsiteX4" fmla="*/ 8513840 w 9159240"/>
              <a:gd name="connsiteY4" fmla="*/ 79751 h 938213"/>
              <a:gd name="connsiteX5" fmla="*/ 0 w 9159240"/>
              <a:gd name="connsiteY5" fmla="*/ 99060 h 938213"/>
              <a:gd name="connsiteX6" fmla="*/ 0 w 9159240"/>
              <a:gd name="connsiteY6" fmla="*/ 0 h 938213"/>
              <a:gd name="connsiteX0" fmla="*/ 0 w 9159240"/>
              <a:gd name="connsiteY0" fmla="*/ 0 h 938213"/>
              <a:gd name="connsiteX1" fmla="*/ 8545623 w 9159240"/>
              <a:gd name="connsiteY1" fmla="*/ 0 h 938213"/>
              <a:gd name="connsiteX2" fmla="*/ 9159240 w 9159240"/>
              <a:gd name="connsiteY2" fmla="*/ 816769 h 938213"/>
              <a:gd name="connsiteX3" fmla="*/ 9158048 w 9159240"/>
              <a:gd name="connsiteY3" fmla="*/ 938213 h 938213"/>
              <a:gd name="connsiteX4" fmla="*/ 8508474 w 9159240"/>
              <a:gd name="connsiteY4" fmla="*/ 84514 h 938213"/>
              <a:gd name="connsiteX5" fmla="*/ 0 w 9159240"/>
              <a:gd name="connsiteY5" fmla="*/ 99060 h 938213"/>
              <a:gd name="connsiteX6" fmla="*/ 0 w 9159240"/>
              <a:gd name="connsiteY6" fmla="*/ 0 h 938213"/>
              <a:gd name="connsiteX0" fmla="*/ 0 w 9159637"/>
              <a:gd name="connsiteY0" fmla="*/ 0 h 938213"/>
              <a:gd name="connsiteX1" fmla="*/ 8545623 w 9159637"/>
              <a:gd name="connsiteY1" fmla="*/ 0 h 938213"/>
              <a:gd name="connsiteX2" fmla="*/ 9159240 w 9159637"/>
              <a:gd name="connsiteY2" fmla="*/ 816769 h 938213"/>
              <a:gd name="connsiteX3" fmla="*/ 9159240 w 9159637"/>
              <a:gd name="connsiteY3" fmla="*/ 938213 h 938213"/>
              <a:gd name="connsiteX4" fmla="*/ 8508474 w 9159637"/>
              <a:gd name="connsiteY4" fmla="*/ 84514 h 938213"/>
              <a:gd name="connsiteX5" fmla="*/ 0 w 9159637"/>
              <a:gd name="connsiteY5" fmla="*/ 99060 h 938213"/>
              <a:gd name="connsiteX6" fmla="*/ 0 w 9159637"/>
              <a:gd name="connsiteY6" fmla="*/ 0 h 938213"/>
              <a:gd name="connsiteX0" fmla="*/ 0 w 9159637"/>
              <a:gd name="connsiteY0" fmla="*/ 0 h 938213"/>
              <a:gd name="connsiteX1" fmla="*/ 8542045 w 9159637"/>
              <a:gd name="connsiteY1" fmla="*/ 0 h 938213"/>
              <a:gd name="connsiteX2" fmla="*/ 9159240 w 9159637"/>
              <a:gd name="connsiteY2" fmla="*/ 816769 h 938213"/>
              <a:gd name="connsiteX3" fmla="*/ 9159240 w 9159637"/>
              <a:gd name="connsiteY3" fmla="*/ 938213 h 938213"/>
              <a:gd name="connsiteX4" fmla="*/ 8508474 w 9159637"/>
              <a:gd name="connsiteY4" fmla="*/ 84514 h 938213"/>
              <a:gd name="connsiteX5" fmla="*/ 0 w 9159637"/>
              <a:gd name="connsiteY5" fmla="*/ 99060 h 938213"/>
              <a:gd name="connsiteX6" fmla="*/ 0 w 9159637"/>
              <a:gd name="connsiteY6" fmla="*/ 0 h 938213"/>
              <a:gd name="connsiteX0" fmla="*/ 0 w 9159637"/>
              <a:gd name="connsiteY0" fmla="*/ 0 h 938213"/>
              <a:gd name="connsiteX1" fmla="*/ 8536679 w 9159637"/>
              <a:gd name="connsiteY1" fmla="*/ 0 h 938213"/>
              <a:gd name="connsiteX2" fmla="*/ 9159240 w 9159637"/>
              <a:gd name="connsiteY2" fmla="*/ 816769 h 938213"/>
              <a:gd name="connsiteX3" fmla="*/ 9159240 w 9159637"/>
              <a:gd name="connsiteY3" fmla="*/ 938213 h 938213"/>
              <a:gd name="connsiteX4" fmla="*/ 8508474 w 9159637"/>
              <a:gd name="connsiteY4" fmla="*/ 84514 h 938213"/>
              <a:gd name="connsiteX5" fmla="*/ 0 w 9159637"/>
              <a:gd name="connsiteY5" fmla="*/ 99060 h 938213"/>
              <a:gd name="connsiteX6" fmla="*/ 0 w 9159637"/>
              <a:gd name="connsiteY6" fmla="*/ 0 h 938213"/>
              <a:gd name="connsiteX0" fmla="*/ 0 w 9159637"/>
              <a:gd name="connsiteY0" fmla="*/ 0 h 938213"/>
              <a:gd name="connsiteX1" fmla="*/ 8536679 w 9159637"/>
              <a:gd name="connsiteY1" fmla="*/ 0 h 938213"/>
              <a:gd name="connsiteX2" fmla="*/ 9159240 w 9159637"/>
              <a:gd name="connsiteY2" fmla="*/ 816769 h 938213"/>
              <a:gd name="connsiteX3" fmla="*/ 9159240 w 9159637"/>
              <a:gd name="connsiteY3" fmla="*/ 938213 h 938213"/>
              <a:gd name="connsiteX4" fmla="*/ 8508474 w 9159637"/>
              <a:gd name="connsiteY4" fmla="*/ 84514 h 938213"/>
              <a:gd name="connsiteX5" fmla="*/ 0 w 9159637"/>
              <a:gd name="connsiteY5" fmla="*/ 99060 h 938213"/>
              <a:gd name="connsiteX6" fmla="*/ 0 w 9159637"/>
              <a:gd name="connsiteY6" fmla="*/ 0 h 938213"/>
              <a:gd name="connsiteX0" fmla="*/ 0 w 9159637"/>
              <a:gd name="connsiteY0" fmla="*/ 0 h 938213"/>
              <a:gd name="connsiteX1" fmla="*/ 8536679 w 9159637"/>
              <a:gd name="connsiteY1" fmla="*/ 0 h 938213"/>
              <a:gd name="connsiteX2" fmla="*/ 9159240 w 9159637"/>
              <a:gd name="connsiteY2" fmla="*/ 816769 h 938213"/>
              <a:gd name="connsiteX3" fmla="*/ 9159240 w 9159637"/>
              <a:gd name="connsiteY3" fmla="*/ 938213 h 938213"/>
              <a:gd name="connsiteX4" fmla="*/ 8508474 w 9159637"/>
              <a:gd name="connsiteY4" fmla="*/ 84514 h 938213"/>
              <a:gd name="connsiteX5" fmla="*/ 0 w 9159637"/>
              <a:gd name="connsiteY5" fmla="*/ 99060 h 938213"/>
              <a:gd name="connsiteX6" fmla="*/ 0 w 9159637"/>
              <a:gd name="connsiteY6" fmla="*/ 0 h 938213"/>
              <a:gd name="connsiteX0" fmla="*/ 0 w 9159637"/>
              <a:gd name="connsiteY0" fmla="*/ 0 h 938213"/>
              <a:gd name="connsiteX1" fmla="*/ 8536679 w 9159637"/>
              <a:gd name="connsiteY1" fmla="*/ 0 h 938213"/>
              <a:gd name="connsiteX2" fmla="*/ 9159240 w 9159637"/>
              <a:gd name="connsiteY2" fmla="*/ 816769 h 938213"/>
              <a:gd name="connsiteX3" fmla="*/ 9159240 w 9159637"/>
              <a:gd name="connsiteY3" fmla="*/ 938213 h 938213"/>
              <a:gd name="connsiteX4" fmla="*/ 8508474 w 9159637"/>
              <a:gd name="connsiteY4" fmla="*/ 84514 h 938213"/>
              <a:gd name="connsiteX5" fmla="*/ 0 w 9159637"/>
              <a:gd name="connsiteY5" fmla="*/ 99060 h 938213"/>
              <a:gd name="connsiteX6" fmla="*/ 0 w 9159637"/>
              <a:gd name="connsiteY6" fmla="*/ 0 h 938213"/>
              <a:gd name="connsiteX0" fmla="*/ 0 w 9159637"/>
              <a:gd name="connsiteY0" fmla="*/ 0 h 938213"/>
              <a:gd name="connsiteX1" fmla="*/ 8536679 w 9159637"/>
              <a:gd name="connsiteY1" fmla="*/ 0 h 938213"/>
              <a:gd name="connsiteX2" fmla="*/ 9159240 w 9159637"/>
              <a:gd name="connsiteY2" fmla="*/ 816769 h 938213"/>
              <a:gd name="connsiteX3" fmla="*/ 9159240 w 9159637"/>
              <a:gd name="connsiteY3" fmla="*/ 938213 h 938213"/>
              <a:gd name="connsiteX4" fmla="*/ 8508474 w 9159637"/>
              <a:gd name="connsiteY4" fmla="*/ 84514 h 938213"/>
              <a:gd name="connsiteX5" fmla="*/ 0 w 9159637"/>
              <a:gd name="connsiteY5" fmla="*/ 99060 h 938213"/>
              <a:gd name="connsiteX6" fmla="*/ 0 w 9159637"/>
              <a:gd name="connsiteY6" fmla="*/ 0 h 938213"/>
              <a:gd name="connsiteX0" fmla="*/ 0 w 9159637"/>
              <a:gd name="connsiteY0" fmla="*/ 0 h 938213"/>
              <a:gd name="connsiteX1" fmla="*/ 8534890 w 9159637"/>
              <a:gd name="connsiteY1" fmla="*/ 0 h 938213"/>
              <a:gd name="connsiteX2" fmla="*/ 9159240 w 9159637"/>
              <a:gd name="connsiteY2" fmla="*/ 816769 h 938213"/>
              <a:gd name="connsiteX3" fmla="*/ 9159240 w 9159637"/>
              <a:gd name="connsiteY3" fmla="*/ 938213 h 938213"/>
              <a:gd name="connsiteX4" fmla="*/ 8508474 w 9159637"/>
              <a:gd name="connsiteY4" fmla="*/ 84514 h 938213"/>
              <a:gd name="connsiteX5" fmla="*/ 0 w 9159637"/>
              <a:gd name="connsiteY5" fmla="*/ 99060 h 938213"/>
              <a:gd name="connsiteX6" fmla="*/ 0 w 9159637"/>
              <a:gd name="connsiteY6" fmla="*/ 0 h 938213"/>
              <a:gd name="connsiteX0" fmla="*/ 0 w 9159637"/>
              <a:gd name="connsiteY0" fmla="*/ 0 h 938213"/>
              <a:gd name="connsiteX1" fmla="*/ 8534890 w 9159637"/>
              <a:gd name="connsiteY1" fmla="*/ 0 h 938213"/>
              <a:gd name="connsiteX2" fmla="*/ 9159240 w 9159637"/>
              <a:gd name="connsiteY2" fmla="*/ 816769 h 938213"/>
              <a:gd name="connsiteX3" fmla="*/ 9159240 w 9159637"/>
              <a:gd name="connsiteY3" fmla="*/ 938213 h 938213"/>
              <a:gd name="connsiteX4" fmla="*/ 8510262 w 9159637"/>
              <a:gd name="connsiteY4" fmla="*/ 96421 h 938213"/>
              <a:gd name="connsiteX5" fmla="*/ 0 w 9159637"/>
              <a:gd name="connsiteY5" fmla="*/ 99060 h 938213"/>
              <a:gd name="connsiteX6" fmla="*/ 0 w 9159637"/>
              <a:gd name="connsiteY6" fmla="*/ 0 h 938213"/>
              <a:gd name="connsiteX0" fmla="*/ 0 w 9159637"/>
              <a:gd name="connsiteY0" fmla="*/ 0 h 938213"/>
              <a:gd name="connsiteX1" fmla="*/ 8534890 w 9159637"/>
              <a:gd name="connsiteY1" fmla="*/ 0 h 938213"/>
              <a:gd name="connsiteX2" fmla="*/ 9159240 w 9159637"/>
              <a:gd name="connsiteY2" fmla="*/ 816769 h 938213"/>
              <a:gd name="connsiteX3" fmla="*/ 9159240 w 9159637"/>
              <a:gd name="connsiteY3" fmla="*/ 938213 h 938213"/>
              <a:gd name="connsiteX4" fmla="*/ 8510262 w 9159637"/>
              <a:gd name="connsiteY4" fmla="*/ 96421 h 938213"/>
              <a:gd name="connsiteX5" fmla="*/ 0 w 9159637"/>
              <a:gd name="connsiteY5" fmla="*/ 101442 h 938213"/>
              <a:gd name="connsiteX6" fmla="*/ 0 w 9159637"/>
              <a:gd name="connsiteY6" fmla="*/ 0 h 938213"/>
              <a:gd name="connsiteX0" fmla="*/ 0 w 9159637"/>
              <a:gd name="connsiteY0" fmla="*/ 0 h 938213"/>
              <a:gd name="connsiteX1" fmla="*/ 8534890 w 9159637"/>
              <a:gd name="connsiteY1" fmla="*/ 0 h 938213"/>
              <a:gd name="connsiteX2" fmla="*/ 9159240 w 9159637"/>
              <a:gd name="connsiteY2" fmla="*/ 816769 h 938213"/>
              <a:gd name="connsiteX3" fmla="*/ 9159240 w 9159637"/>
              <a:gd name="connsiteY3" fmla="*/ 938213 h 938213"/>
              <a:gd name="connsiteX4" fmla="*/ 8510262 w 9159637"/>
              <a:gd name="connsiteY4" fmla="*/ 96421 h 938213"/>
              <a:gd name="connsiteX5" fmla="*/ 0 w 9159637"/>
              <a:gd name="connsiteY5" fmla="*/ 101442 h 938213"/>
              <a:gd name="connsiteX6" fmla="*/ 0 w 9159637"/>
              <a:gd name="connsiteY6" fmla="*/ 0 h 938213"/>
              <a:gd name="connsiteX0" fmla="*/ 0 w 9159637"/>
              <a:gd name="connsiteY0" fmla="*/ 0 h 938213"/>
              <a:gd name="connsiteX1" fmla="*/ 8534890 w 9159637"/>
              <a:gd name="connsiteY1" fmla="*/ 0 h 938213"/>
              <a:gd name="connsiteX2" fmla="*/ 9159240 w 9159637"/>
              <a:gd name="connsiteY2" fmla="*/ 816769 h 938213"/>
              <a:gd name="connsiteX3" fmla="*/ 9159240 w 9159637"/>
              <a:gd name="connsiteY3" fmla="*/ 938213 h 938213"/>
              <a:gd name="connsiteX4" fmla="*/ 8510262 w 9159637"/>
              <a:gd name="connsiteY4" fmla="*/ 96421 h 938213"/>
              <a:gd name="connsiteX5" fmla="*/ 0 w 9159637"/>
              <a:gd name="connsiteY5" fmla="*/ 101442 h 938213"/>
              <a:gd name="connsiteX6" fmla="*/ 0 w 9159637"/>
              <a:gd name="connsiteY6" fmla="*/ 0 h 938213"/>
              <a:gd name="connsiteX0" fmla="*/ 1789 w 9161426"/>
              <a:gd name="connsiteY0" fmla="*/ 0 h 938213"/>
              <a:gd name="connsiteX1" fmla="*/ 8536679 w 9161426"/>
              <a:gd name="connsiteY1" fmla="*/ 0 h 938213"/>
              <a:gd name="connsiteX2" fmla="*/ 9161029 w 9161426"/>
              <a:gd name="connsiteY2" fmla="*/ 816769 h 938213"/>
              <a:gd name="connsiteX3" fmla="*/ 9161029 w 9161426"/>
              <a:gd name="connsiteY3" fmla="*/ 938213 h 938213"/>
              <a:gd name="connsiteX4" fmla="*/ 8512051 w 9161426"/>
              <a:gd name="connsiteY4" fmla="*/ 96421 h 938213"/>
              <a:gd name="connsiteX5" fmla="*/ 1789 w 9161426"/>
              <a:gd name="connsiteY5" fmla="*/ 101442 h 938213"/>
              <a:gd name="connsiteX6" fmla="*/ 1789 w 9161426"/>
              <a:gd name="connsiteY6" fmla="*/ 0 h 938213"/>
              <a:gd name="connsiteX0" fmla="*/ 1789 w 9161029"/>
              <a:gd name="connsiteY0" fmla="*/ 0 h 968414"/>
              <a:gd name="connsiteX1" fmla="*/ 8536679 w 9161029"/>
              <a:gd name="connsiteY1" fmla="*/ 0 h 968414"/>
              <a:gd name="connsiteX2" fmla="*/ 9161029 w 9161029"/>
              <a:gd name="connsiteY2" fmla="*/ 816769 h 968414"/>
              <a:gd name="connsiteX3" fmla="*/ 9159837 w 9161029"/>
              <a:gd name="connsiteY3" fmla="*/ 968414 h 968414"/>
              <a:gd name="connsiteX4" fmla="*/ 8512051 w 9161029"/>
              <a:gd name="connsiteY4" fmla="*/ 96421 h 968414"/>
              <a:gd name="connsiteX5" fmla="*/ 1789 w 9161029"/>
              <a:gd name="connsiteY5" fmla="*/ 101442 h 968414"/>
              <a:gd name="connsiteX6" fmla="*/ 1789 w 9161029"/>
              <a:gd name="connsiteY6" fmla="*/ 0 h 968414"/>
              <a:gd name="connsiteX0" fmla="*/ 1789 w 9161029"/>
              <a:gd name="connsiteY0" fmla="*/ 0 h 968414"/>
              <a:gd name="connsiteX1" fmla="*/ 8536679 w 9161029"/>
              <a:gd name="connsiteY1" fmla="*/ 0 h 968414"/>
              <a:gd name="connsiteX2" fmla="*/ 9161029 w 9161029"/>
              <a:gd name="connsiteY2" fmla="*/ 816769 h 968414"/>
              <a:gd name="connsiteX3" fmla="*/ 9159837 w 9161029"/>
              <a:gd name="connsiteY3" fmla="*/ 968414 h 968414"/>
              <a:gd name="connsiteX4" fmla="*/ 8512051 w 9161029"/>
              <a:gd name="connsiteY4" fmla="*/ 96421 h 968414"/>
              <a:gd name="connsiteX5" fmla="*/ 1789 w 9161029"/>
              <a:gd name="connsiteY5" fmla="*/ 101442 h 968414"/>
              <a:gd name="connsiteX6" fmla="*/ 1789 w 9161029"/>
              <a:gd name="connsiteY6" fmla="*/ 0 h 968414"/>
              <a:gd name="connsiteX0" fmla="*/ 1789 w 9161029"/>
              <a:gd name="connsiteY0" fmla="*/ 0 h 968414"/>
              <a:gd name="connsiteX1" fmla="*/ 8536679 w 9161029"/>
              <a:gd name="connsiteY1" fmla="*/ 0 h 968414"/>
              <a:gd name="connsiteX2" fmla="*/ 9161029 w 9161029"/>
              <a:gd name="connsiteY2" fmla="*/ 826294 h 968414"/>
              <a:gd name="connsiteX3" fmla="*/ 9159837 w 9161029"/>
              <a:gd name="connsiteY3" fmla="*/ 968414 h 968414"/>
              <a:gd name="connsiteX4" fmla="*/ 8512051 w 9161029"/>
              <a:gd name="connsiteY4" fmla="*/ 96421 h 968414"/>
              <a:gd name="connsiteX5" fmla="*/ 1789 w 9161029"/>
              <a:gd name="connsiteY5" fmla="*/ 101442 h 968414"/>
              <a:gd name="connsiteX6" fmla="*/ 1789 w 9161029"/>
              <a:gd name="connsiteY6" fmla="*/ 0 h 968414"/>
              <a:gd name="connsiteX0" fmla="*/ 1789 w 9161029"/>
              <a:gd name="connsiteY0" fmla="*/ 0 h 968414"/>
              <a:gd name="connsiteX1" fmla="*/ 8542045 w 9161029"/>
              <a:gd name="connsiteY1" fmla="*/ 0 h 968414"/>
              <a:gd name="connsiteX2" fmla="*/ 9161029 w 9161029"/>
              <a:gd name="connsiteY2" fmla="*/ 826294 h 968414"/>
              <a:gd name="connsiteX3" fmla="*/ 9159837 w 9161029"/>
              <a:gd name="connsiteY3" fmla="*/ 968414 h 968414"/>
              <a:gd name="connsiteX4" fmla="*/ 8512051 w 9161029"/>
              <a:gd name="connsiteY4" fmla="*/ 96421 h 968414"/>
              <a:gd name="connsiteX5" fmla="*/ 1789 w 9161029"/>
              <a:gd name="connsiteY5" fmla="*/ 101442 h 968414"/>
              <a:gd name="connsiteX6" fmla="*/ 1789 w 9161029"/>
              <a:gd name="connsiteY6" fmla="*/ 0 h 968414"/>
              <a:gd name="connsiteX0" fmla="*/ 1789 w 9161029"/>
              <a:gd name="connsiteY0" fmla="*/ 0 h 968414"/>
              <a:gd name="connsiteX1" fmla="*/ 8542045 w 9161029"/>
              <a:gd name="connsiteY1" fmla="*/ 0 h 968414"/>
              <a:gd name="connsiteX2" fmla="*/ 9161029 w 9161029"/>
              <a:gd name="connsiteY2" fmla="*/ 826294 h 968414"/>
              <a:gd name="connsiteX3" fmla="*/ 9159837 w 9161029"/>
              <a:gd name="connsiteY3" fmla="*/ 968414 h 968414"/>
              <a:gd name="connsiteX4" fmla="*/ 8506684 w 9161029"/>
              <a:gd name="connsiteY4" fmla="*/ 94040 h 968414"/>
              <a:gd name="connsiteX5" fmla="*/ 1789 w 9161029"/>
              <a:gd name="connsiteY5" fmla="*/ 101442 h 968414"/>
              <a:gd name="connsiteX6" fmla="*/ 1789 w 9161029"/>
              <a:gd name="connsiteY6" fmla="*/ 0 h 968414"/>
              <a:gd name="connsiteX0" fmla="*/ 1789 w 9161426"/>
              <a:gd name="connsiteY0" fmla="*/ 0 h 968414"/>
              <a:gd name="connsiteX1" fmla="*/ 8542045 w 9161426"/>
              <a:gd name="connsiteY1" fmla="*/ 0 h 968414"/>
              <a:gd name="connsiteX2" fmla="*/ 9161029 w 9161426"/>
              <a:gd name="connsiteY2" fmla="*/ 826294 h 968414"/>
              <a:gd name="connsiteX3" fmla="*/ 9161029 w 9161426"/>
              <a:gd name="connsiteY3" fmla="*/ 968414 h 968414"/>
              <a:gd name="connsiteX4" fmla="*/ 8506684 w 9161426"/>
              <a:gd name="connsiteY4" fmla="*/ 94040 h 968414"/>
              <a:gd name="connsiteX5" fmla="*/ 1789 w 9161426"/>
              <a:gd name="connsiteY5" fmla="*/ 101442 h 968414"/>
              <a:gd name="connsiteX6" fmla="*/ 1789 w 9161426"/>
              <a:gd name="connsiteY6" fmla="*/ 0 h 9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426" h="968414">
                <a:moveTo>
                  <a:pt x="1789" y="0"/>
                </a:moveTo>
                <a:lnTo>
                  <a:pt x="8542045" y="0"/>
                </a:lnTo>
                <a:lnTo>
                  <a:pt x="9161029" y="826294"/>
                </a:lnTo>
                <a:cubicBezTo>
                  <a:pt x="9160632" y="886619"/>
                  <a:pt x="9161426" y="908089"/>
                  <a:pt x="9161029" y="968414"/>
                </a:cubicBezTo>
                <a:lnTo>
                  <a:pt x="8506684" y="94040"/>
                </a:lnTo>
                <a:lnTo>
                  <a:pt x="1789" y="101442"/>
                </a:lnTo>
                <a:cubicBezTo>
                  <a:pt x="0" y="36672"/>
                  <a:pt x="1789" y="33814"/>
                  <a:pt x="1789" y="0"/>
                </a:cubicBezTo>
                <a:close/>
              </a:path>
            </a:pathLst>
          </a:custGeom>
          <a:solidFill>
            <a:srgbClr val="939498"/>
          </a:solidFill>
          <a:ln>
            <a:solidFill>
              <a:srgbClr val="939498"/>
            </a:solidFill>
          </a:ln>
          <a:effectLst/>
          <a:extLst/>
        </p:spPr>
        <p:txBody>
          <a:bodyPr lIns="120907" tIns="120907" rIns="120907" bIns="120907" rtlCol="0" anchor="ctr"/>
          <a:lstStyle/>
          <a:p>
            <a:pPr algn="ctr" defTabSz="1964736" eaLnBrk="0" fontAlgn="auto" hangingPunct="0">
              <a:spcBef>
                <a:spcPts val="0"/>
              </a:spcBef>
              <a:spcAft>
                <a:spcPts val="0"/>
              </a:spcAft>
            </a:pPr>
            <a:endParaRPr kumimoji="1" lang="en-US" sz="7100" b="0" dirty="0" smtClean="0">
              <a:solidFill>
                <a:srgbClr val="FFFFFF"/>
              </a:solidFill>
              <a:latin typeface="Arial"/>
              <a:ea typeface=""/>
              <a:cs typeface="Helvetica Light"/>
              <a:sym typeface="Helvetica Light"/>
            </a:endParaRPr>
          </a:p>
        </p:txBody>
      </p:sp>
    </p:spTree>
  </p:cSld>
  <p:clrMap bg1="lt1" tx1="dk1" bg2="lt2" tx2="dk2" accent1="accent1" accent2="accent2" accent3="accent3" accent4="accent4" accent5="accent5" accent6="accent6" hlink="hlink" folHlink="folHlink"/>
  <p:sldLayoutIdLst>
    <p:sldLayoutId id="2147483932" r:id="rId1"/>
  </p:sldLayoutIdLst>
  <p:txStyles>
    <p:titleStyle>
      <a:lvl1pPr algn="l" defTabSz="2176321" rtl="0" eaLnBrk="1" latinLnBrk="0" hangingPunct="1">
        <a:spcBef>
          <a:spcPct val="0"/>
        </a:spcBef>
        <a:buNone/>
        <a:defRPr sz="4800" b="1" kern="1200">
          <a:solidFill>
            <a:schemeClr val="tx1"/>
          </a:solidFill>
          <a:latin typeface="+mj-lt"/>
          <a:ea typeface="+mj-ea"/>
          <a:cs typeface="+mj-cs"/>
        </a:defRPr>
      </a:lvl1pPr>
    </p:titleStyle>
    <p:bodyStyle>
      <a:lvl1pPr marL="0" indent="0" algn="l" defTabSz="2176321" rtl="0" eaLnBrk="1" latinLnBrk="0" hangingPunct="1">
        <a:spcBef>
          <a:spcPts val="5715"/>
        </a:spcBef>
        <a:buFontTx/>
        <a:buNone/>
        <a:defRPr sz="3100" b="1" kern="1200">
          <a:solidFill>
            <a:schemeClr val="tx1"/>
          </a:solidFill>
          <a:latin typeface="+mn-lt"/>
          <a:ea typeface="+mn-ea"/>
          <a:cs typeface="+mn-cs"/>
        </a:defRPr>
      </a:lvl1pPr>
      <a:lvl2pPr marL="0" indent="0" algn="l" defTabSz="2176321" rtl="0" eaLnBrk="1" latinLnBrk="0" hangingPunct="1">
        <a:spcBef>
          <a:spcPts val="1429"/>
        </a:spcBef>
        <a:buFontTx/>
        <a:buNone/>
        <a:defRPr sz="3100" kern="1200">
          <a:solidFill>
            <a:schemeClr val="tx1"/>
          </a:solidFill>
          <a:latin typeface="+mn-lt"/>
          <a:ea typeface="+mn-ea"/>
          <a:cs typeface="+mn-cs"/>
        </a:defRPr>
      </a:lvl2pPr>
      <a:lvl3pPr marL="1088160" indent="-544079" algn="l" defTabSz="2176321" rtl="0" eaLnBrk="1" latinLnBrk="0" hangingPunct="1">
        <a:spcBef>
          <a:spcPts val="1429"/>
        </a:spcBef>
        <a:buFont typeface="Arial" pitchFamily="34" charset="0"/>
        <a:buChar char="•"/>
        <a:defRPr sz="3100" kern="1200">
          <a:solidFill>
            <a:schemeClr val="tx1"/>
          </a:solidFill>
          <a:latin typeface="+mn-lt"/>
          <a:ea typeface="+mn-ea"/>
          <a:cs typeface="+mn-cs"/>
        </a:defRPr>
      </a:lvl3pPr>
      <a:lvl4pPr marL="1892946" indent="-544079" algn="l" defTabSz="2176321" rtl="0" eaLnBrk="1" latinLnBrk="0" hangingPunct="1">
        <a:spcBef>
          <a:spcPts val="1429"/>
        </a:spcBef>
        <a:buFont typeface="Arial" pitchFamily="34" charset="0"/>
        <a:buChar char="•"/>
        <a:defRPr sz="3100" kern="1200">
          <a:solidFill>
            <a:schemeClr val="tx1"/>
          </a:solidFill>
          <a:latin typeface="+mn-lt"/>
          <a:ea typeface="+mn-ea"/>
          <a:cs typeface="+mn-cs"/>
        </a:defRPr>
      </a:lvl4pPr>
      <a:lvl5pPr marL="2720400" indent="-544079" algn="l" defTabSz="2176321" rtl="0" eaLnBrk="1" latinLnBrk="0" hangingPunct="1">
        <a:spcBef>
          <a:spcPts val="1429"/>
        </a:spcBef>
        <a:buFont typeface="Arial" pitchFamily="34" charset="0"/>
        <a:buChar char="•"/>
        <a:defRPr sz="3100" kern="1200">
          <a:solidFill>
            <a:schemeClr val="tx1"/>
          </a:solidFill>
          <a:latin typeface="+mn-lt"/>
          <a:ea typeface="+mn-ea"/>
          <a:cs typeface="+mn-cs"/>
        </a:defRPr>
      </a:lvl5pPr>
      <a:lvl6pPr marL="5984878" indent="-544079" algn="l" defTabSz="2176321"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3041" indent="-544079" algn="l" defTabSz="2176321"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1199" indent="-544079" algn="l" defTabSz="2176321"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49362" indent="-544079" algn="l" defTabSz="2176321"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6321" rtl="0" eaLnBrk="1" latinLnBrk="0" hangingPunct="1">
        <a:defRPr sz="4300" kern="1200">
          <a:solidFill>
            <a:schemeClr val="tx1"/>
          </a:solidFill>
          <a:latin typeface="+mn-lt"/>
          <a:ea typeface="+mn-ea"/>
          <a:cs typeface="+mn-cs"/>
        </a:defRPr>
      </a:lvl1pPr>
      <a:lvl2pPr marL="1088160" algn="l" defTabSz="2176321" rtl="0" eaLnBrk="1" latinLnBrk="0" hangingPunct="1">
        <a:defRPr sz="4300" kern="1200">
          <a:solidFill>
            <a:schemeClr val="tx1"/>
          </a:solidFill>
          <a:latin typeface="+mn-lt"/>
          <a:ea typeface="+mn-ea"/>
          <a:cs typeface="+mn-cs"/>
        </a:defRPr>
      </a:lvl2pPr>
      <a:lvl3pPr marL="2176321" algn="l" defTabSz="2176321" rtl="0" eaLnBrk="1" latinLnBrk="0" hangingPunct="1">
        <a:defRPr sz="4300" kern="1200">
          <a:solidFill>
            <a:schemeClr val="tx1"/>
          </a:solidFill>
          <a:latin typeface="+mn-lt"/>
          <a:ea typeface="+mn-ea"/>
          <a:cs typeface="+mn-cs"/>
        </a:defRPr>
      </a:lvl3pPr>
      <a:lvl4pPr marL="3264481" algn="l" defTabSz="2176321" rtl="0" eaLnBrk="1" latinLnBrk="0" hangingPunct="1">
        <a:defRPr sz="4300" kern="1200">
          <a:solidFill>
            <a:schemeClr val="tx1"/>
          </a:solidFill>
          <a:latin typeface="+mn-lt"/>
          <a:ea typeface="+mn-ea"/>
          <a:cs typeface="+mn-cs"/>
        </a:defRPr>
      </a:lvl4pPr>
      <a:lvl5pPr marL="4352641" algn="l" defTabSz="2176321" rtl="0" eaLnBrk="1" latinLnBrk="0" hangingPunct="1">
        <a:defRPr sz="4300" kern="1200">
          <a:solidFill>
            <a:schemeClr val="tx1"/>
          </a:solidFill>
          <a:latin typeface="+mn-lt"/>
          <a:ea typeface="+mn-ea"/>
          <a:cs typeface="+mn-cs"/>
        </a:defRPr>
      </a:lvl5pPr>
      <a:lvl6pPr marL="5440797" algn="l" defTabSz="2176321" rtl="0" eaLnBrk="1" latinLnBrk="0" hangingPunct="1">
        <a:defRPr sz="4300" kern="1200">
          <a:solidFill>
            <a:schemeClr val="tx1"/>
          </a:solidFill>
          <a:latin typeface="+mn-lt"/>
          <a:ea typeface="+mn-ea"/>
          <a:cs typeface="+mn-cs"/>
        </a:defRPr>
      </a:lvl6pPr>
      <a:lvl7pPr marL="6528960" algn="l" defTabSz="2176321" rtl="0" eaLnBrk="1" latinLnBrk="0" hangingPunct="1">
        <a:defRPr sz="4300" kern="1200">
          <a:solidFill>
            <a:schemeClr val="tx1"/>
          </a:solidFill>
          <a:latin typeface="+mn-lt"/>
          <a:ea typeface="+mn-ea"/>
          <a:cs typeface="+mn-cs"/>
        </a:defRPr>
      </a:lvl7pPr>
      <a:lvl8pPr marL="7617117" algn="l" defTabSz="2176321" rtl="0" eaLnBrk="1" latinLnBrk="0" hangingPunct="1">
        <a:defRPr sz="4300" kern="1200">
          <a:solidFill>
            <a:schemeClr val="tx1"/>
          </a:solidFill>
          <a:latin typeface="+mn-lt"/>
          <a:ea typeface="+mn-ea"/>
          <a:cs typeface="+mn-cs"/>
        </a:defRPr>
      </a:lvl8pPr>
      <a:lvl9pPr marL="8705278" algn="l" defTabSz="2176321"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Retirement Plans What are Your Options</a:t>
            </a:r>
            <a:br>
              <a:rPr lang="en-US" dirty="0" smtClean="0"/>
            </a:br>
            <a:endParaRPr lang="en-US" dirty="0"/>
          </a:p>
        </p:txBody>
      </p:sp>
      <p:sp>
        <p:nvSpPr>
          <p:cNvPr id="17" name="Text Placeholder 16"/>
          <p:cNvSpPr>
            <a:spLocks noGrp="1"/>
          </p:cNvSpPr>
          <p:nvPr>
            <p:ph type="body" sz="quarter" idx="11"/>
          </p:nvPr>
        </p:nvSpPr>
        <p:spPr/>
        <p:txBody>
          <a:bodyPr>
            <a:normAutofit fontScale="77500" lnSpcReduction="20000"/>
          </a:bodyPr>
          <a:lstStyle/>
          <a:p>
            <a:r>
              <a:rPr lang="en-US" dirty="0" smtClean="0"/>
              <a:t>Ben Woodward</a:t>
            </a:r>
          </a:p>
          <a:p>
            <a:r>
              <a:rPr lang="en-US" dirty="0" smtClean="0"/>
              <a:t>VP, Business Development</a:t>
            </a:r>
          </a:p>
          <a:p>
            <a:r>
              <a:rPr lang="en-US" dirty="0" smtClean="0"/>
              <a:t>817.234.8623</a:t>
            </a:r>
          </a:p>
          <a:p>
            <a:r>
              <a:rPr lang="en-US" dirty="0" smtClean="0"/>
              <a:t>ben.woodward@bokf.com</a:t>
            </a:r>
          </a:p>
          <a:p>
            <a:endParaRPr lang="en-US" dirty="0"/>
          </a:p>
        </p:txBody>
      </p:sp>
      <p:sp>
        <p:nvSpPr>
          <p:cNvPr id="14" name="Text Placeholder 13"/>
          <p:cNvSpPr>
            <a:spLocks noGrp="1"/>
          </p:cNvSpPr>
          <p:nvPr>
            <p:ph type="body" sz="quarter" idx="13"/>
          </p:nvPr>
        </p:nvSpPr>
        <p:spPr/>
        <p:txBody>
          <a:bodyPr/>
          <a:lstStyle/>
          <a:p>
            <a:r>
              <a:rPr lang="en-US" dirty="0" smtClean="0"/>
              <a:t>July 29, 2016</a:t>
            </a:r>
            <a:endParaRPr lang="en-US"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Website</a:t>
            </a:r>
            <a:endParaRPr lang="en-US" dirty="0"/>
          </a:p>
        </p:txBody>
      </p:sp>
      <p:sp>
        <p:nvSpPr>
          <p:cNvPr id="10" name="Content Placeholder 9"/>
          <p:cNvSpPr>
            <a:spLocks noGrp="1"/>
          </p:cNvSpPr>
          <p:nvPr>
            <p:ph idx="1"/>
          </p:nvPr>
        </p:nvSpPr>
        <p:spPr/>
        <p:txBody>
          <a:bodyPr/>
          <a:lstStyle/>
          <a:p>
            <a:pPr lvl="1"/>
            <a:r>
              <a:rPr lang="en-US" dirty="0" smtClean="0"/>
              <a:t>In today’s world of technology it is imperative that the Participants and Plan Sponsor have access to a wide range of web capabilities.</a:t>
            </a:r>
          </a:p>
          <a:p>
            <a:pPr lvl="2"/>
            <a:r>
              <a:rPr lang="en-US" dirty="0" smtClean="0"/>
              <a:t>Easy navigation</a:t>
            </a:r>
          </a:p>
          <a:p>
            <a:pPr lvl="2"/>
            <a:r>
              <a:rPr lang="en-US" dirty="0" smtClean="0"/>
              <a:t>Step-by-step process for all transactions</a:t>
            </a:r>
          </a:p>
          <a:p>
            <a:pPr lvl="2"/>
            <a:r>
              <a:rPr lang="en-US" dirty="0" smtClean="0"/>
              <a:t>Interactive retirement planner</a:t>
            </a:r>
          </a:p>
          <a:p>
            <a:pPr lvl="2"/>
            <a:r>
              <a:rPr lang="en-US" dirty="0" smtClean="0"/>
              <a:t>Mobile application</a:t>
            </a:r>
          </a:p>
          <a:p>
            <a:pPr lvl="2"/>
            <a:r>
              <a:rPr lang="en-US" dirty="0" smtClean="0"/>
              <a:t>Drill down options throughout site</a:t>
            </a:r>
          </a:p>
          <a:p>
            <a:pPr lvl="2"/>
            <a:r>
              <a:rPr lang="en-US" dirty="0" smtClean="0"/>
              <a:t>Robust plan sponsor reporting</a:t>
            </a:r>
          </a:p>
        </p:txBody>
      </p:sp>
      <p:sp>
        <p:nvSpPr>
          <p:cNvPr id="19" name="Content Placeholder 16"/>
          <p:cNvSpPr txBox="1">
            <a:spLocks/>
          </p:cNvSpPr>
          <p:nvPr/>
        </p:nvSpPr>
        <p:spPr>
          <a:xfrm>
            <a:off x="10899648" y="4326163"/>
            <a:ext cx="10744200" cy="8257723"/>
          </a:xfrm>
          <a:prstGeom prst="rect">
            <a:avLst/>
          </a:prstGeom>
        </p:spPr>
        <p:txBody>
          <a:bodyPr vert="horz" lIns="87051" tIns="43529" rIns="87051" bIns="43529" rtlCol="0">
            <a:noAutofit/>
          </a:bodyPr>
          <a:lstStyle/>
          <a:p>
            <a:pPr marL="1088160" lvl="2" indent="-544079" defTabSz="2176321" fontAlgn="auto">
              <a:spcBef>
                <a:spcPts val="1800"/>
              </a:spcBef>
              <a:spcAft>
                <a:spcPts val="0"/>
              </a:spcAft>
              <a:buFont typeface="Arial" pitchFamily="34" charset="0"/>
              <a:buChar char="•"/>
            </a:pPr>
            <a:r>
              <a:rPr lang="en-US" sz="4000" b="0" dirty="0" smtClean="0">
                <a:latin typeface="+mn-lt"/>
                <a:ea typeface="+mn-ea"/>
              </a:rPr>
              <a:t>Ad hoc plan sponsor reporting</a:t>
            </a:r>
          </a:p>
          <a:p>
            <a:pPr marL="1088160" lvl="2" indent="-544079" defTabSz="2176321" fontAlgn="auto">
              <a:spcBef>
                <a:spcPts val="1800"/>
              </a:spcBef>
              <a:spcAft>
                <a:spcPts val="0"/>
              </a:spcAft>
              <a:buFont typeface="Arial" pitchFamily="34" charset="0"/>
              <a:buChar char="•"/>
            </a:pPr>
            <a:r>
              <a:rPr lang="en-US" sz="4000" b="0" dirty="0" smtClean="0">
                <a:latin typeface="+mn-lt"/>
                <a:ea typeface="+mn-ea"/>
              </a:rPr>
              <a:t>Automated auto enrollment</a:t>
            </a:r>
          </a:p>
          <a:p>
            <a:pPr marL="1088160" lvl="2" indent="-544079" defTabSz="2176321" fontAlgn="auto">
              <a:spcBef>
                <a:spcPts val="1800"/>
              </a:spcBef>
              <a:spcAft>
                <a:spcPts val="0"/>
              </a:spcAft>
              <a:buFont typeface="Arial" pitchFamily="34" charset="0"/>
              <a:buChar char="•"/>
            </a:pPr>
            <a:r>
              <a:rPr lang="en-US" sz="4000" b="0" dirty="0" smtClean="0">
                <a:latin typeface="+mn-lt"/>
                <a:ea typeface="+mn-ea"/>
              </a:rPr>
              <a:t>Automated deferral increases</a:t>
            </a:r>
          </a:p>
          <a:p>
            <a:pPr marL="1088160" lvl="2" indent="-544079" defTabSz="2176321" fontAlgn="auto">
              <a:spcBef>
                <a:spcPts val="1800"/>
              </a:spcBef>
              <a:spcAft>
                <a:spcPts val="0"/>
              </a:spcAft>
              <a:buFont typeface="Arial" pitchFamily="34" charset="0"/>
              <a:buChar char="•"/>
            </a:pPr>
            <a:r>
              <a:rPr lang="en-US" sz="4000" b="0" dirty="0" smtClean="0">
                <a:latin typeface="+mn-lt"/>
                <a:ea typeface="+mn-ea"/>
              </a:rPr>
              <a:t>Online withdrawal</a:t>
            </a:r>
          </a:p>
          <a:p>
            <a:pPr marL="1088160" lvl="2" indent="-544079" defTabSz="2176321" fontAlgn="auto">
              <a:spcBef>
                <a:spcPts val="1800"/>
              </a:spcBef>
              <a:spcAft>
                <a:spcPts val="0"/>
              </a:spcAft>
              <a:buFont typeface="Arial" pitchFamily="34" charset="0"/>
              <a:buChar char="•"/>
            </a:pPr>
            <a:r>
              <a:rPr lang="en-US" sz="4000" b="0" dirty="0" smtClean="0">
                <a:latin typeface="+mn-lt"/>
                <a:ea typeface="+mn-ea"/>
              </a:rPr>
              <a:t>Paperless loans</a:t>
            </a:r>
          </a:p>
          <a:p>
            <a:pPr marL="1088160" lvl="2" indent="-544079" defTabSz="2176321" fontAlgn="auto">
              <a:spcBef>
                <a:spcPts val="1800"/>
              </a:spcBef>
              <a:spcAft>
                <a:spcPts val="0"/>
              </a:spcAft>
              <a:buFont typeface="Arial" pitchFamily="34" charset="0"/>
              <a:buChar char="•"/>
            </a:pPr>
            <a:r>
              <a:rPr lang="en-US" sz="4000" b="0" dirty="0" smtClean="0">
                <a:latin typeface="+mn-lt"/>
                <a:ea typeface="+mn-ea"/>
              </a:rPr>
              <a:t>Effective data security controls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Participant Communication and Education Services</a:t>
            </a:r>
            <a:endParaRPr lang="en-US" dirty="0"/>
          </a:p>
        </p:txBody>
      </p:sp>
      <p:sp>
        <p:nvSpPr>
          <p:cNvPr id="10" name="Content Placeholder 9"/>
          <p:cNvSpPr>
            <a:spLocks noGrp="1"/>
          </p:cNvSpPr>
          <p:nvPr>
            <p:ph idx="1"/>
          </p:nvPr>
        </p:nvSpPr>
        <p:spPr/>
        <p:txBody>
          <a:bodyPr/>
          <a:lstStyle/>
          <a:p>
            <a:pPr lvl="1"/>
            <a:r>
              <a:rPr lang="en-US" dirty="0" smtClean="0"/>
              <a:t>For some Plan Sponsors, a robust website may fulfill most of their needs if all employees have access and expertise to use the web.</a:t>
            </a:r>
          </a:p>
          <a:p>
            <a:pPr lvl="1"/>
            <a:r>
              <a:rPr lang="en-US" dirty="0" smtClean="0"/>
              <a:t>For other Plan Sponsors, a customized education and communication campaign may be the only way to effectively communicate with and motivate their participants.</a:t>
            </a:r>
          </a:p>
          <a:p>
            <a:pPr lvl="2"/>
            <a:r>
              <a:rPr lang="en-US" dirty="0" smtClean="0"/>
              <a:t>Full campaign management</a:t>
            </a:r>
          </a:p>
          <a:p>
            <a:pPr lvl="2"/>
            <a:r>
              <a:rPr lang="en-US" dirty="0" smtClean="0"/>
              <a:t>In-person meetings (group &amp; </a:t>
            </a:r>
          </a:p>
          <a:p>
            <a:pPr lvl="2">
              <a:spcBef>
                <a:spcPts val="0"/>
              </a:spcBef>
              <a:buNone/>
            </a:pPr>
            <a:r>
              <a:rPr lang="en-US" dirty="0" smtClean="0"/>
              <a:t>	one-on-one meetings)</a:t>
            </a:r>
          </a:p>
          <a:p>
            <a:pPr lvl="2"/>
            <a:r>
              <a:rPr lang="en-US" dirty="0" smtClean="0"/>
              <a:t>Tools for remote employee</a:t>
            </a:r>
          </a:p>
          <a:p>
            <a:pPr lvl="2"/>
            <a:r>
              <a:rPr lang="en-US" dirty="0" smtClean="0"/>
              <a:t>Online resources</a:t>
            </a:r>
          </a:p>
          <a:p>
            <a:pPr lvl="2"/>
            <a:r>
              <a:rPr lang="en-US" dirty="0" smtClean="0"/>
              <a:t>Multilingual</a:t>
            </a:r>
          </a:p>
        </p:txBody>
      </p:sp>
      <p:sp>
        <p:nvSpPr>
          <p:cNvPr id="19" name="Content Placeholder 16"/>
          <p:cNvSpPr txBox="1">
            <a:spLocks/>
          </p:cNvSpPr>
          <p:nvPr/>
        </p:nvSpPr>
        <p:spPr>
          <a:xfrm>
            <a:off x="10899648" y="5943599"/>
            <a:ext cx="10744200" cy="6640287"/>
          </a:xfrm>
          <a:prstGeom prst="rect">
            <a:avLst/>
          </a:prstGeom>
        </p:spPr>
        <p:txBody>
          <a:bodyPr vert="horz" lIns="87051" tIns="43529" rIns="87051" bIns="43529" rtlCol="0">
            <a:noAutofit/>
          </a:bodyPr>
          <a:lstStyle/>
          <a:p>
            <a:pPr marL="1088160" lvl="2" indent="-544079" defTabSz="2176321" fontAlgn="auto">
              <a:spcBef>
                <a:spcPts val="1800"/>
              </a:spcBef>
              <a:spcAft>
                <a:spcPts val="0"/>
              </a:spcAft>
              <a:buFont typeface="Arial" pitchFamily="34" charset="0"/>
              <a:buChar char="•"/>
            </a:pPr>
            <a:r>
              <a:rPr lang="en-US" sz="4000" b="0" dirty="0" smtClean="0">
                <a:latin typeface="+mn-lt"/>
                <a:ea typeface="+mn-ea"/>
              </a:rPr>
              <a:t>Enrollment</a:t>
            </a:r>
          </a:p>
          <a:p>
            <a:pPr marL="1088160" lvl="2" indent="-544079" defTabSz="2176321" fontAlgn="auto">
              <a:spcBef>
                <a:spcPts val="1800"/>
              </a:spcBef>
              <a:spcAft>
                <a:spcPts val="0"/>
              </a:spcAft>
              <a:buFont typeface="Arial" pitchFamily="34" charset="0"/>
              <a:buChar char="•"/>
            </a:pPr>
            <a:r>
              <a:rPr lang="en-US" sz="4000" b="0" dirty="0" smtClean="0">
                <a:latin typeface="+mn-lt"/>
                <a:ea typeface="+mn-ea"/>
              </a:rPr>
              <a:t>Ongoing education workshops – </a:t>
            </a:r>
          </a:p>
          <a:p>
            <a:pPr marL="1088160" lvl="2" indent="-544079" defTabSz="2176321" fontAlgn="auto">
              <a:spcBef>
                <a:spcPts val="0"/>
              </a:spcBef>
              <a:spcAft>
                <a:spcPts val="0"/>
              </a:spcAft>
            </a:pPr>
            <a:r>
              <a:rPr lang="en-US" sz="4000" b="0" dirty="0" smtClean="0">
                <a:latin typeface="+mn-lt"/>
                <a:ea typeface="+mn-ea"/>
              </a:rPr>
              <a:t>	not just enrollment </a:t>
            </a:r>
          </a:p>
          <a:p>
            <a:pPr marL="1088160" lvl="2" indent="-544079" defTabSz="2176321" fontAlgn="auto">
              <a:spcBef>
                <a:spcPts val="1800"/>
              </a:spcBef>
              <a:spcAft>
                <a:spcPts val="0"/>
              </a:spcAft>
              <a:buFont typeface="Arial" pitchFamily="34" charset="0"/>
              <a:buChar char="•"/>
            </a:pPr>
            <a:r>
              <a:rPr lang="en-US" sz="4000" b="0" dirty="0" smtClean="0">
                <a:latin typeface="+mn-lt"/>
                <a:ea typeface="+mn-ea"/>
              </a:rPr>
              <a:t>One-on-one comprehensive </a:t>
            </a:r>
          </a:p>
          <a:p>
            <a:pPr marL="1088160" lvl="2" indent="-544079" defTabSz="2176321" fontAlgn="auto">
              <a:spcBef>
                <a:spcPts val="0"/>
              </a:spcBef>
              <a:spcAft>
                <a:spcPts val="0"/>
              </a:spcAft>
            </a:pPr>
            <a:r>
              <a:rPr lang="en-US" sz="4000" b="0" dirty="0" smtClean="0">
                <a:latin typeface="+mn-lt"/>
                <a:ea typeface="+mn-ea"/>
              </a:rPr>
              <a:t>	</a:t>
            </a:r>
            <a:r>
              <a:rPr lang="en-US" sz="4000" b="0" dirty="0" smtClean="0"/>
              <a:t> financial </a:t>
            </a:r>
            <a:r>
              <a:rPr lang="en-US" sz="4000" b="0" dirty="0" smtClean="0">
                <a:latin typeface="+mn-lt"/>
                <a:ea typeface="+mn-ea"/>
              </a:rPr>
              <a:t>planning</a:t>
            </a:r>
          </a:p>
          <a:p>
            <a:pPr marL="1088160" lvl="2" indent="-544079" defTabSz="2176321" fontAlgn="auto">
              <a:spcBef>
                <a:spcPts val="1800"/>
              </a:spcBef>
              <a:spcAft>
                <a:spcPts val="0"/>
              </a:spcAft>
              <a:buFont typeface="Arial" pitchFamily="34" charset="0"/>
              <a:buChar char="•"/>
            </a:pPr>
            <a:r>
              <a:rPr lang="en-US" sz="4000" b="0" dirty="0" smtClean="0">
                <a:latin typeface="+mn-lt"/>
                <a:ea typeface="+mn-ea"/>
              </a:rPr>
              <a:t>Participant services representatives</a:t>
            </a:r>
          </a:p>
          <a:p>
            <a:pPr marL="1088160" lvl="2" indent="-544079" defTabSz="2176321" fontAlgn="auto">
              <a:spcBef>
                <a:spcPts val="1800"/>
              </a:spcBef>
              <a:spcAft>
                <a:spcPts val="0"/>
              </a:spcAft>
              <a:buFont typeface="Arial" pitchFamily="34" charset="0"/>
              <a:buChar char="•"/>
            </a:pPr>
            <a:r>
              <a:rPr lang="en-US" sz="4000" b="0" dirty="0" smtClean="0">
                <a:latin typeface="+mn-lt"/>
                <a:ea typeface="+mn-ea"/>
              </a:rPr>
              <a:t>Manage terminated employees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Choosing the Best Retirement Plan </a:t>
            </a:r>
            <a:endParaRPr lang="en-US" dirty="0"/>
          </a:p>
        </p:txBody>
      </p:sp>
      <p:sp>
        <p:nvSpPr>
          <p:cNvPr id="13" name="Content Placeholder 12"/>
          <p:cNvSpPr>
            <a:spLocks noGrp="1"/>
          </p:cNvSpPr>
          <p:nvPr>
            <p:ph idx="1"/>
          </p:nvPr>
        </p:nvSpPr>
        <p:spPr/>
        <p:txBody>
          <a:bodyPr/>
          <a:lstStyle/>
          <a:p>
            <a:pPr lvl="1"/>
            <a:r>
              <a:rPr lang="en-US" dirty="0" smtClean="0"/>
              <a:t>In today's complicated environment having the best possible Plan requires a partnership between the Plan Sponsor and outside Provider(s).</a:t>
            </a:r>
          </a:p>
          <a:p>
            <a:pPr lvl="2"/>
            <a:r>
              <a:rPr lang="en-US" dirty="0" smtClean="0"/>
              <a:t>Plan Sponsor</a:t>
            </a:r>
          </a:p>
          <a:p>
            <a:pPr lvl="2"/>
            <a:r>
              <a:rPr lang="en-US" dirty="0" smtClean="0"/>
              <a:t>Plan Provider(s)</a:t>
            </a:r>
          </a:p>
          <a:p>
            <a:endParaRPr lang="en-US" dirty="0"/>
          </a:p>
        </p:txBody>
      </p:sp>
      <p:pic>
        <p:nvPicPr>
          <p:cNvPr id="5" name="Picture 4" descr="GirlInFront_Teamof3_Horiz.jpg"/>
          <p:cNvPicPr>
            <a:picLocks noChangeAspect="1"/>
          </p:cNvPicPr>
          <p:nvPr/>
        </p:nvPicPr>
        <p:blipFill>
          <a:blip r:embed="rId2"/>
          <a:srcRect t="6443"/>
          <a:stretch>
            <a:fillRect/>
          </a:stretch>
        </p:blipFill>
        <p:spPr>
          <a:xfrm>
            <a:off x="3918267" y="6113188"/>
            <a:ext cx="16550640" cy="6408765"/>
          </a:xfrm>
          <a:prstGeom prst="rect">
            <a:avLst/>
          </a:prstGeom>
          <a:effectLst>
            <a:softEdge rad="127000"/>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Types of Plans</a:t>
            </a:r>
            <a:endParaRPr lang="en-US" dirty="0"/>
          </a:p>
        </p:txBody>
      </p:sp>
      <p:sp>
        <p:nvSpPr>
          <p:cNvPr id="10" name="Content Placeholder 9"/>
          <p:cNvSpPr>
            <a:spLocks noGrp="1"/>
          </p:cNvSpPr>
          <p:nvPr>
            <p:ph idx="1"/>
          </p:nvPr>
        </p:nvSpPr>
        <p:spPr/>
        <p:txBody>
          <a:bodyPr/>
          <a:lstStyle/>
          <a:p>
            <a:pPr lvl="1"/>
            <a:r>
              <a:rPr lang="en-US" dirty="0" smtClean="0"/>
              <a:t>Although the most popular type of plan today is a 401(k), in some cases another type of plan or combination of plans may be more beneficial.  </a:t>
            </a:r>
          </a:p>
          <a:p>
            <a:pPr lvl="2"/>
            <a:r>
              <a:rPr lang="en-US" dirty="0" smtClean="0"/>
              <a:t>401(k)</a:t>
            </a:r>
          </a:p>
          <a:p>
            <a:pPr lvl="2"/>
            <a:r>
              <a:rPr lang="en-US" dirty="0" smtClean="0"/>
              <a:t>Defined Benefit</a:t>
            </a:r>
          </a:p>
          <a:p>
            <a:pPr lvl="2"/>
            <a:r>
              <a:rPr lang="en-US" dirty="0" smtClean="0"/>
              <a:t>Cash Balance</a:t>
            </a:r>
          </a:p>
          <a:p>
            <a:pPr lvl="2"/>
            <a:r>
              <a:rPr lang="en-US" dirty="0" smtClean="0"/>
              <a:t>Profit Sharing</a:t>
            </a:r>
          </a:p>
          <a:p>
            <a:pPr lvl="2"/>
            <a:r>
              <a:rPr lang="en-US" dirty="0" smtClean="0"/>
              <a:t>Non-Qualified </a:t>
            </a:r>
          </a:p>
          <a:p>
            <a:pPr lvl="2"/>
            <a:r>
              <a:rPr lang="en-US" dirty="0" smtClean="0"/>
              <a:t>Others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Provider Organization/Service Model</a:t>
            </a:r>
            <a:endParaRPr lang="en-US" dirty="0"/>
          </a:p>
        </p:txBody>
      </p:sp>
      <p:sp>
        <p:nvSpPr>
          <p:cNvPr id="10" name="Content Placeholder 9"/>
          <p:cNvSpPr>
            <a:spLocks noGrp="1"/>
          </p:cNvSpPr>
          <p:nvPr>
            <p:ph idx="1"/>
          </p:nvPr>
        </p:nvSpPr>
        <p:spPr/>
        <p:txBody>
          <a:bodyPr/>
          <a:lstStyle/>
          <a:p>
            <a:pPr lvl="1"/>
            <a:r>
              <a:rPr lang="en-US" dirty="0" smtClean="0"/>
              <a:t>A provider’s organization and service model need to fit the culture and objectives of the Plan Sponsor.</a:t>
            </a:r>
          </a:p>
          <a:p>
            <a:pPr lvl="2"/>
            <a:r>
              <a:rPr lang="en-US" dirty="0" smtClean="0"/>
              <a:t>Large enough to have full capabilities</a:t>
            </a:r>
          </a:p>
          <a:p>
            <a:pPr lvl="2"/>
            <a:r>
              <a:rPr lang="en-US" dirty="0" smtClean="0"/>
              <a:t>Plan Sponsor size is in their core Target Market (services offered are not tiered down)</a:t>
            </a:r>
          </a:p>
          <a:p>
            <a:pPr lvl="2"/>
            <a:r>
              <a:rPr lang="en-US" dirty="0" smtClean="0"/>
              <a:t>Experience (substantial years of experience) – as an organization, as well as the individual professionals who work there</a:t>
            </a:r>
          </a:p>
          <a:p>
            <a:pPr lvl="2"/>
            <a:r>
              <a:rPr lang="en-US" dirty="0" smtClean="0"/>
              <a:t>Retirement plans are a core business ( not in retirement business to sell other core service)</a:t>
            </a:r>
          </a:p>
          <a:p>
            <a:pPr lvl="2"/>
            <a:r>
              <a:rPr lang="en-US" dirty="0" smtClean="0"/>
              <a:t>Services provided in house (originations which utilize outside partners may have lack of quality control)</a:t>
            </a:r>
          </a:p>
          <a:p>
            <a:pPr lvl="2"/>
            <a:r>
              <a:rPr lang="en-US" dirty="0" smtClean="0"/>
              <a:t>Location of Service Team (Is access local face to face?)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lvl="1"/>
            <a:r>
              <a:rPr lang="en-US" dirty="0" smtClean="0"/>
              <a:t>Understanding how the Plan Sponsor and the Provider(s) share these rolls is necessary in order for the Plan Sponsor to understand its duties and responsibilities. </a:t>
            </a:r>
          </a:p>
          <a:p>
            <a:pPr lvl="2"/>
            <a:r>
              <a:rPr lang="en-US" dirty="0" smtClean="0"/>
              <a:t>Plan Sponsor </a:t>
            </a:r>
          </a:p>
          <a:p>
            <a:pPr lvl="2"/>
            <a:r>
              <a:rPr lang="en-US" dirty="0" smtClean="0"/>
              <a:t>Trustee </a:t>
            </a:r>
          </a:p>
          <a:p>
            <a:pPr lvl="2"/>
            <a:r>
              <a:rPr lang="en-US" dirty="0" smtClean="0"/>
              <a:t>Investment Fiduciary</a:t>
            </a:r>
          </a:p>
        </p:txBody>
      </p:sp>
      <p:pic>
        <p:nvPicPr>
          <p:cNvPr id="14" name="Picture 13" descr="Outsourced CIO Brochure_FINAL_072216-1.png"/>
          <p:cNvPicPr>
            <a:picLocks noChangeAspect="1"/>
          </p:cNvPicPr>
          <p:nvPr/>
        </p:nvPicPr>
        <p:blipFill>
          <a:blip r:embed="rId2"/>
          <a:srcRect/>
          <a:stretch>
            <a:fillRect/>
          </a:stretch>
        </p:blipFill>
        <p:spPr>
          <a:xfrm>
            <a:off x="8079791" y="5035883"/>
            <a:ext cx="14694975" cy="6623261"/>
          </a:xfrm>
          <a:prstGeom prst="rect">
            <a:avLst/>
          </a:prstGeom>
          <a:effectLst>
            <a:softEdge rad="127000"/>
          </a:effectLst>
        </p:spPr>
      </p:pic>
      <p:sp>
        <p:nvSpPr>
          <p:cNvPr id="9" name="Title 8"/>
          <p:cNvSpPr>
            <a:spLocks noGrp="1"/>
          </p:cNvSpPr>
          <p:nvPr>
            <p:ph type="title"/>
          </p:nvPr>
        </p:nvSpPr>
        <p:spPr/>
        <p:txBody>
          <a:bodyPr/>
          <a:lstStyle/>
          <a:p>
            <a:r>
              <a:rPr lang="en-US" dirty="0" smtClean="0"/>
              <a:t>Fiduciary Roles Necessary to Establish and Operate a Plan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Functions to Consider Establishing and Operating a Plan</a:t>
            </a:r>
            <a:endParaRPr lang="en-US" dirty="0"/>
          </a:p>
        </p:txBody>
      </p:sp>
      <p:sp>
        <p:nvSpPr>
          <p:cNvPr id="10" name="Content Placeholder 9"/>
          <p:cNvSpPr>
            <a:spLocks noGrp="1"/>
          </p:cNvSpPr>
          <p:nvPr>
            <p:ph idx="1"/>
          </p:nvPr>
        </p:nvSpPr>
        <p:spPr/>
        <p:txBody>
          <a:bodyPr/>
          <a:lstStyle/>
          <a:p>
            <a:pPr lvl="1"/>
            <a:r>
              <a:rPr lang="en-US" dirty="0" smtClean="0"/>
              <a:t>For each one the Plan Sponsor should thoroughly consider what is necessary for the plan to best meet the needs of both the Plan Sponsor and the Participants.  </a:t>
            </a:r>
          </a:p>
          <a:p>
            <a:pPr lvl="2"/>
            <a:r>
              <a:rPr lang="en-US" dirty="0" smtClean="0"/>
              <a:t>Plan design consulting</a:t>
            </a:r>
          </a:p>
          <a:p>
            <a:pPr lvl="2"/>
            <a:r>
              <a:rPr lang="en-US" dirty="0" smtClean="0"/>
              <a:t>Plan document preparation</a:t>
            </a:r>
          </a:p>
          <a:p>
            <a:pPr lvl="2"/>
            <a:r>
              <a:rPr lang="en-US" dirty="0" smtClean="0"/>
              <a:t>Actuarial services</a:t>
            </a:r>
          </a:p>
          <a:p>
            <a:pPr lvl="2"/>
            <a:r>
              <a:rPr lang="en-US" dirty="0" smtClean="0"/>
              <a:t>Recordkeeping</a:t>
            </a:r>
          </a:p>
          <a:p>
            <a:pPr lvl="2"/>
            <a:r>
              <a:rPr lang="en-US" dirty="0" smtClean="0"/>
              <a:t>Administration &amp; technical support</a:t>
            </a:r>
          </a:p>
          <a:p>
            <a:pPr lvl="2"/>
            <a:r>
              <a:rPr lang="en-US" dirty="0" smtClean="0"/>
              <a:t>Compliance testing</a:t>
            </a:r>
          </a:p>
          <a:p>
            <a:pPr lvl="2"/>
            <a:r>
              <a:rPr lang="en-US" dirty="0" smtClean="0"/>
              <a:t>Required notices &amp; mailings</a:t>
            </a:r>
          </a:p>
          <a:p>
            <a:pPr lvl="2"/>
            <a:r>
              <a:rPr lang="en-US" dirty="0" smtClean="0"/>
              <a:t>Managing terminated participants</a:t>
            </a:r>
          </a:p>
          <a:p>
            <a:pPr lvl="2"/>
            <a:r>
              <a:rPr lang="en-US" dirty="0" smtClean="0"/>
              <a:t>5500 Reporting</a:t>
            </a:r>
          </a:p>
        </p:txBody>
      </p:sp>
      <p:sp>
        <p:nvSpPr>
          <p:cNvPr id="19" name="Content Placeholder 18"/>
          <p:cNvSpPr>
            <a:spLocks noGrp="1"/>
          </p:cNvSpPr>
          <p:nvPr>
            <p:ph sz="quarter" idx="4294967295"/>
          </p:nvPr>
        </p:nvSpPr>
        <p:spPr>
          <a:xfrm>
            <a:off x="10899661" y="4326163"/>
            <a:ext cx="10744200" cy="8323037"/>
          </a:xfrm>
        </p:spPr>
        <p:txBody>
          <a:bodyPr/>
          <a:lstStyle/>
          <a:p>
            <a:pPr lvl="2"/>
            <a:r>
              <a:rPr lang="en-US" dirty="0" smtClean="0"/>
              <a:t>Annual audit support – if provider doesn’t have a SOC-1, it can add to your audit expense, because the auditor will likely have to perform additional testing </a:t>
            </a:r>
          </a:p>
          <a:p>
            <a:pPr lvl="2"/>
            <a:r>
              <a:rPr lang="en-US" dirty="0" smtClean="0"/>
              <a:t>Automated features</a:t>
            </a:r>
          </a:p>
          <a:p>
            <a:pPr lvl="2"/>
            <a:r>
              <a:rPr lang="en-US" dirty="0" smtClean="0"/>
              <a:t>Reporting to Plan Sponsor</a:t>
            </a:r>
          </a:p>
          <a:p>
            <a:pPr lvl="2"/>
            <a:r>
              <a:rPr lang="en-US" dirty="0" smtClean="0"/>
              <a:t>Investment fiduciary services</a:t>
            </a:r>
          </a:p>
          <a:p>
            <a:pPr lvl="2"/>
            <a:r>
              <a:rPr lang="en-US" dirty="0" smtClean="0"/>
              <a:t>Participant communication &amp; education</a:t>
            </a:r>
          </a:p>
          <a:p>
            <a:pPr lvl="2"/>
            <a:r>
              <a:rPr lang="en-US" dirty="0" smtClean="0"/>
              <a:t>Website</a:t>
            </a:r>
          </a:p>
          <a:p>
            <a:pPr lvl="2"/>
            <a:r>
              <a:rPr lang="en-US" dirty="0" smtClean="0"/>
              <a:t>Fees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Plan Design Consulting</a:t>
            </a:r>
            <a:endParaRPr lang="en-US" dirty="0"/>
          </a:p>
        </p:txBody>
      </p:sp>
      <p:sp>
        <p:nvSpPr>
          <p:cNvPr id="10" name="Content Placeholder 9"/>
          <p:cNvSpPr>
            <a:spLocks noGrp="1"/>
          </p:cNvSpPr>
          <p:nvPr>
            <p:ph idx="1"/>
          </p:nvPr>
        </p:nvSpPr>
        <p:spPr/>
        <p:txBody>
          <a:bodyPr/>
          <a:lstStyle/>
          <a:p>
            <a:pPr lvl="1"/>
            <a:r>
              <a:rPr lang="en-US" dirty="0" smtClean="0"/>
              <a:t>Understand all the provisions of the Plan Document and how they affect your plan.</a:t>
            </a:r>
          </a:p>
          <a:p>
            <a:pPr lvl="2"/>
            <a:r>
              <a:rPr lang="en-US" dirty="0" smtClean="0"/>
              <a:t>Thorough review if existing plan</a:t>
            </a:r>
          </a:p>
          <a:p>
            <a:pPr lvl="2"/>
            <a:r>
              <a:rPr lang="en-US" dirty="0" smtClean="0"/>
              <a:t>Current operation of the existing plan and current document</a:t>
            </a:r>
          </a:p>
          <a:p>
            <a:pPr lvl="2"/>
            <a:r>
              <a:rPr lang="en-US" dirty="0" smtClean="0"/>
              <a:t>Recent Testing results</a:t>
            </a:r>
          </a:p>
        </p:txBody>
      </p:sp>
      <p:pic>
        <p:nvPicPr>
          <p:cNvPr id="4" name="Picture 3" descr="RightStrategy_Horiz.jpg"/>
          <p:cNvPicPr>
            <a:picLocks noChangeAspect="1"/>
          </p:cNvPicPr>
          <p:nvPr/>
        </p:nvPicPr>
        <p:blipFill>
          <a:blip r:embed="rId2"/>
          <a:srcRect t="3009" b="9028"/>
          <a:stretch>
            <a:fillRect/>
          </a:stretch>
        </p:blipFill>
        <p:spPr>
          <a:xfrm>
            <a:off x="7899162" y="6545749"/>
            <a:ext cx="15250908" cy="5943600"/>
          </a:xfrm>
          <a:prstGeom prst="rect">
            <a:avLst/>
          </a:prstGeom>
          <a:effectLst>
            <a:softEdge rad="1270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Administration and Technical Support</a:t>
            </a:r>
            <a:endParaRPr lang="en-US" dirty="0"/>
          </a:p>
        </p:txBody>
      </p:sp>
      <p:sp>
        <p:nvSpPr>
          <p:cNvPr id="10" name="Content Placeholder 9"/>
          <p:cNvSpPr>
            <a:spLocks noGrp="1"/>
          </p:cNvSpPr>
          <p:nvPr>
            <p:ph idx="1"/>
          </p:nvPr>
        </p:nvSpPr>
        <p:spPr/>
        <p:txBody>
          <a:bodyPr/>
          <a:lstStyle/>
          <a:p>
            <a:pPr lvl="1"/>
            <a:r>
              <a:rPr lang="en-US" dirty="0" smtClean="0"/>
              <a:t>The key question here is how much time is the Plan Sponsor’s Human Resources group spending on Administration and what is their expertise in these areas.</a:t>
            </a:r>
          </a:p>
          <a:p>
            <a:pPr lvl="2"/>
            <a:r>
              <a:rPr lang="en-US" dirty="0" smtClean="0"/>
              <a:t>Qualified Domestic Relations Orders</a:t>
            </a:r>
          </a:p>
          <a:p>
            <a:pPr lvl="2"/>
            <a:r>
              <a:rPr lang="en-US" dirty="0" smtClean="0"/>
              <a:t>Hardship Withdrawals</a:t>
            </a:r>
          </a:p>
          <a:p>
            <a:pPr lvl="2"/>
            <a:r>
              <a:rPr lang="en-US" dirty="0" smtClean="0"/>
              <a:t>Vesting</a:t>
            </a:r>
          </a:p>
          <a:p>
            <a:pPr lvl="2"/>
            <a:r>
              <a:rPr lang="en-US" dirty="0" smtClean="0"/>
              <a:t>Benefit distributions</a:t>
            </a:r>
          </a:p>
          <a:p>
            <a:pPr lvl="2"/>
            <a:r>
              <a:rPr lang="en-US" dirty="0" smtClean="0"/>
              <a:t>Minimum Required Distribution</a:t>
            </a:r>
          </a:p>
          <a:p>
            <a:pPr lvl="2"/>
            <a:r>
              <a:rPr lang="en-US" dirty="0" smtClean="0"/>
              <a:t>Participant Loans</a:t>
            </a:r>
          </a:p>
          <a:p>
            <a:pPr lvl="2"/>
            <a:r>
              <a:rPr lang="en-US" dirty="0" smtClean="0"/>
              <a:t>Etc.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Investment Fiduciary Services</a:t>
            </a:r>
            <a:endParaRPr lang="en-US" dirty="0"/>
          </a:p>
        </p:txBody>
      </p:sp>
      <p:sp>
        <p:nvSpPr>
          <p:cNvPr id="10" name="Content Placeholder 9"/>
          <p:cNvSpPr>
            <a:spLocks noGrp="1"/>
          </p:cNvSpPr>
          <p:nvPr>
            <p:ph idx="1"/>
          </p:nvPr>
        </p:nvSpPr>
        <p:spPr/>
        <p:txBody>
          <a:bodyPr/>
          <a:lstStyle/>
          <a:p>
            <a:pPr lvl="1"/>
            <a:r>
              <a:rPr lang="en-US" dirty="0" smtClean="0"/>
              <a:t>With new DOL rules effective next year this has become one of the most important issues for Plan Sponsors.</a:t>
            </a:r>
          </a:p>
          <a:p>
            <a:pPr lvl="2"/>
            <a:r>
              <a:rPr lang="en-US" dirty="0" smtClean="0"/>
              <a:t>Acceptance of fiduciary responsibility</a:t>
            </a:r>
          </a:p>
          <a:p>
            <a:pPr lvl="2"/>
            <a:r>
              <a:rPr lang="en-US" dirty="0" smtClean="0"/>
              <a:t>Investment policy statement</a:t>
            </a:r>
          </a:p>
          <a:p>
            <a:pPr lvl="2"/>
            <a:r>
              <a:rPr lang="en-US" dirty="0" smtClean="0"/>
              <a:t>Fiduciary training for the plan’s </a:t>
            </a:r>
          </a:p>
          <a:p>
            <a:pPr lvl="2">
              <a:spcBef>
                <a:spcPts val="0"/>
              </a:spcBef>
              <a:buNone/>
            </a:pPr>
            <a:r>
              <a:rPr lang="en-US" dirty="0" smtClean="0"/>
              <a:t>	committee</a:t>
            </a:r>
          </a:p>
          <a:p>
            <a:pPr lvl="2"/>
            <a:r>
              <a:rPr lang="en-US" dirty="0" smtClean="0"/>
              <a:t>Access to wide range of managers </a:t>
            </a:r>
          </a:p>
          <a:p>
            <a:pPr lvl="2">
              <a:spcBef>
                <a:spcPts val="0"/>
              </a:spcBef>
              <a:buNone/>
            </a:pPr>
            <a:r>
              <a:rPr lang="en-US" dirty="0" smtClean="0"/>
              <a:t>	&amp; services</a:t>
            </a:r>
          </a:p>
          <a:p>
            <a:pPr lvl="2"/>
            <a:r>
              <a:rPr lang="en-US" dirty="0" smtClean="0"/>
              <a:t>Fund selection/replacement</a:t>
            </a:r>
          </a:p>
          <a:p>
            <a:pPr lvl="2"/>
            <a:r>
              <a:rPr lang="en-US" dirty="0" smtClean="0"/>
              <a:t>Plan structure &amp; fund commentary</a:t>
            </a:r>
          </a:p>
        </p:txBody>
      </p:sp>
      <p:sp>
        <p:nvSpPr>
          <p:cNvPr id="17" name="Content Placeholder 16"/>
          <p:cNvSpPr>
            <a:spLocks noGrp="1"/>
          </p:cNvSpPr>
          <p:nvPr>
            <p:ph sz="quarter" idx="4294967295"/>
          </p:nvPr>
        </p:nvSpPr>
        <p:spPr>
          <a:xfrm>
            <a:off x="10899648" y="4326163"/>
            <a:ext cx="10744200" cy="8257723"/>
          </a:xfrm>
        </p:spPr>
        <p:txBody>
          <a:bodyPr/>
          <a:lstStyle/>
          <a:p>
            <a:pPr lvl="2"/>
            <a:r>
              <a:rPr lang="en-US" dirty="0" smtClean="0"/>
              <a:t>Economic &amp; market update information</a:t>
            </a:r>
          </a:p>
          <a:p>
            <a:pPr lvl="2"/>
            <a:r>
              <a:rPr lang="en-US" dirty="0" smtClean="0"/>
              <a:t>Investment structure by asset class or investment style</a:t>
            </a:r>
          </a:p>
          <a:p>
            <a:pPr lvl="2"/>
            <a:r>
              <a:rPr lang="en-US" dirty="0" smtClean="0"/>
              <a:t>Fund performance vs. Benchmarks &amp; Peers</a:t>
            </a:r>
          </a:p>
          <a:p>
            <a:pPr lvl="2"/>
            <a:r>
              <a:rPr lang="en-US" dirty="0" smtClean="0"/>
              <a:t>Risk metrics vs. Benchmarks &amp; Peers</a:t>
            </a:r>
          </a:p>
          <a:p>
            <a:pPr lvl="2"/>
            <a:r>
              <a:rPr lang="en-US" dirty="0" smtClean="0"/>
              <a:t>Fund expense information vs. Peers</a:t>
            </a:r>
          </a:p>
          <a:p>
            <a:pPr lvl="2"/>
            <a:r>
              <a:rPr lang="en-US" dirty="0" smtClean="0"/>
              <a:t>Access to lowest cost share classes</a:t>
            </a:r>
            <a:endParaRPr lang="en-US" dirty="0"/>
          </a:p>
        </p:txBody>
      </p:sp>
    </p:spTree>
  </p:cSld>
  <p:clrMapOvr>
    <a:masterClrMapping/>
  </p:clrMapOvr>
  <p:timing>
    <p:tnLst>
      <p:par>
        <p:cT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1_Cover Page_BOKF-001">
  <a:themeElements>
    <a:clrScheme name="BOKF Standard (176-0-39)">
      <a:dk1>
        <a:srgbClr val="231F20"/>
      </a:dk1>
      <a:lt1>
        <a:srgbClr val="FFFFFF"/>
      </a:lt1>
      <a:dk2>
        <a:srgbClr val="B00027"/>
      </a:dk2>
      <a:lt2>
        <a:srgbClr val="807F83"/>
      </a:lt2>
      <a:accent1>
        <a:srgbClr val="B00027"/>
      </a:accent1>
      <a:accent2>
        <a:srgbClr val="FDB813"/>
      </a:accent2>
      <a:accent3>
        <a:srgbClr val="E58225"/>
      </a:accent3>
      <a:accent4>
        <a:srgbClr val="AFBD21"/>
      </a:accent4>
      <a:accent5>
        <a:srgbClr val="3B5F2A"/>
      </a:accent5>
      <a:accent6>
        <a:srgbClr val="5EACCB"/>
      </a:accent6>
      <a:hlink>
        <a:srgbClr val="006590"/>
      </a:hlink>
      <a:folHlink>
        <a:srgbClr val="4663A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solidFill>
            <a:schemeClr val="tx2"/>
          </a:solidFill>
        </a:ln>
        <a:effectLst/>
        <a:extLst/>
      </a:spPr>
      <a:bodyPr lIns="50800" tIns="50800" rIns="50800" bIns="50800" rtlCol="0" anchor="ctr"/>
      <a:lstStyle>
        <a:defPPr algn="ctr" defTabSz="825500" eaLnBrk="0" fontAlgn="auto" hangingPunct="0">
          <a:spcBef>
            <a:spcPts val="0"/>
          </a:spcBef>
          <a:spcAft>
            <a:spcPts val="0"/>
          </a:spcAft>
          <a:defRPr kumimoji="1" sz="3000" b="0" dirty="0" smtClean="0">
            <a:solidFill>
              <a:srgbClr val="FFFFFF"/>
            </a:solidFill>
            <a:latin typeface="Arial"/>
            <a:ea typeface=""/>
            <a:cs typeface="Helvetica Light"/>
            <a:sym typeface="Helvetica Light"/>
          </a:defRPr>
        </a:defPPr>
      </a:lstStyle>
    </a:spDef>
    <a:lnDef>
      <a:spPr>
        <a:noFill/>
        <a:ln w="107950" cap="flat">
          <a:solidFill>
            <a:schemeClr val="tx2"/>
          </a:solidFill>
          <a:prstDash val="solid"/>
          <a:miter lim="400000"/>
        </a:ln>
        <a:effectLst/>
      </a:spPr>
      <a:body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825500" rtl="0" eaLnBrk="0" fontAlgn="auto" latinLnBrk="0" hangingPunct="0">
          <a:lnSpc>
            <a:spcPct val="100000"/>
          </a:lnSpc>
          <a:spcBef>
            <a:spcPts val="0"/>
          </a:spcBef>
          <a:spcAft>
            <a:spcPts val="0"/>
          </a:spcAft>
          <a:buClrTx/>
          <a:buSzTx/>
          <a:buFontTx/>
          <a:buNone/>
          <a:tabLst/>
          <a:defRPr kumimoji="0" sz="3000" b="0" i="0" u="none" strike="noStrike" cap="none" spc="0" normalizeH="0" baseline="0" dirty="0">
            <a:ln>
              <a:noFill/>
            </a:ln>
            <a:solidFill>
              <a:srgbClr val="000000"/>
            </a:solidFill>
            <a:effectLst/>
            <a:uFillTx/>
            <a:latin typeface="+mn-lt"/>
            <a:ea typeface="+mn-ea"/>
            <a:cs typeface="+mn-cs"/>
            <a:sym typeface="Arial"/>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Std Content_Notch-001">
  <a:themeElements>
    <a:clrScheme name="BOKF Standard (176-0-39)">
      <a:dk1>
        <a:srgbClr val="231F20"/>
      </a:dk1>
      <a:lt1>
        <a:srgbClr val="FFFFFF"/>
      </a:lt1>
      <a:dk2>
        <a:srgbClr val="B00027"/>
      </a:dk2>
      <a:lt2>
        <a:srgbClr val="807F83"/>
      </a:lt2>
      <a:accent1>
        <a:srgbClr val="B00027"/>
      </a:accent1>
      <a:accent2>
        <a:srgbClr val="FDB813"/>
      </a:accent2>
      <a:accent3>
        <a:srgbClr val="E58225"/>
      </a:accent3>
      <a:accent4>
        <a:srgbClr val="AFBD21"/>
      </a:accent4>
      <a:accent5>
        <a:srgbClr val="3B5F2A"/>
      </a:accent5>
      <a:accent6>
        <a:srgbClr val="5EACCB"/>
      </a:accent6>
      <a:hlink>
        <a:srgbClr val="006590"/>
      </a:hlink>
      <a:folHlink>
        <a:srgbClr val="4663AD"/>
      </a:folHlink>
    </a:clrScheme>
    <a:fontScheme name="BOKF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Std Content_Notch-001">
  <a:themeElements>
    <a:clrScheme name="BOKF Standard (176-0-39)">
      <a:dk1>
        <a:srgbClr val="231F20"/>
      </a:dk1>
      <a:lt1>
        <a:srgbClr val="FFFFFF"/>
      </a:lt1>
      <a:dk2>
        <a:srgbClr val="B00027"/>
      </a:dk2>
      <a:lt2>
        <a:srgbClr val="807F83"/>
      </a:lt2>
      <a:accent1>
        <a:srgbClr val="B00027"/>
      </a:accent1>
      <a:accent2>
        <a:srgbClr val="FDB813"/>
      </a:accent2>
      <a:accent3>
        <a:srgbClr val="E58225"/>
      </a:accent3>
      <a:accent4>
        <a:srgbClr val="AFBD21"/>
      </a:accent4>
      <a:accent5>
        <a:srgbClr val="3B5F2A"/>
      </a:accent5>
      <a:accent6>
        <a:srgbClr val="5EACCB"/>
      </a:accent6>
      <a:hlink>
        <a:srgbClr val="006590"/>
      </a:hlink>
      <a:folHlink>
        <a:srgbClr val="4663AD"/>
      </a:folHlink>
    </a:clrScheme>
    <a:fontScheme name="BOKF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td Content_No-Notch-001">
  <a:themeElements>
    <a:clrScheme name="BOKF Standard (176-0-39)">
      <a:dk1>
        <a:srgbClr val="231F20"/>
      </a:dk1>
      <a:lt1>
        <a:srgbClr val="FFFFFF"/>
      </a:lt1>
      <a:dk2>
        <a:srgbClr val="B00027"/>
      </a:dk2>
      <a:lt2>
        <a:srgbClr val="807F83"/>
      </a:lt2>
      <a:accent1>
        <a:srgbClr val="B00027"/>
      </a:accent1>
      <a:accent2>
        <a:srgbClr val="FDB813"/>
      </a:accent2>
      <a:accent3>
        <a:srgbClr val="E58225"/>
      </a:accent3>
      <a:accent4>
        <a:srgbClr val="AFBD21"/>
      </a:accent4>
      <a:accent5>
        <a:srgbClr val="3B5F2A"/>
      </a:accent5>
      <a:accent6>
        <a:srgbClr val="5EACCB"/>
      </a:accent6>
      <a:hlink>
        <a:srgbClr val="006590"/>
      </a:hlink>
      <a:folHlink>
        <a:srgbClr val="4663AD"/>
      </a:folHlink>
    </a:clrScheme>
    <a:fontScheme name="BOKF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Std Title_No-Notch-001">
  <a:themeElements>
    <a:clrScheme name="BOKF Standard (176-0-39)">
      <a:dk1>
        <a:srgbClr val="231F20"/>
      </a:dk1>
      <a:lt1>
        <a:srgbClr val="FFFFFF"/>
      </a:lt1>
      <a:dk2>
        <a:srgbClr val="B00027"/>
      </a:dk2>
      <a:lt2>
        <a:srgbClr val="807F83"/>
      </a:lt2>
      <a:accent1>
        <a:srgbClr val="B00027"/>
      </a:accent1>
      <a:accent2>
        <a:srgbClr val="FDB813"/>
      </a:accent2>
      <a:accent3>
        <a:srgbClr val="E58225"/>
      </a:accent3>
      <a:accent4>
        <a:srgbClr val="AFBD21"/>
      </a:accent4>
      <a:accent5>
        <a:srgbClr val="3B5F2A"/>
      </a:accent5>
      <a:accent6>
        <a:srgbClr val="5EACCB"/>
      </a:accent6>
      <a:hlink>
        <a:srgbClr val="006590"/>
      </a:hlink>
      <a:folHlink>
        <a:srgbClr val="4663AD"/>
      </a:folHlink>
    </a:clrScheme>
    <a:fontScheme name="BOKF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Std Title_No-Notch-001">
  <a:themeElements>
    <a:clrScheme name="BOKF Standard (176-0-39)">
      <a:dk1>
        <a:srgbClr val="231F20"/>
      </a:dk1>
      <a:lt1>
        <a:srgbClr val="FFFFFF"/>
      </a:lt1>
      <a:dk2>
        <a:srgbClr val="B00027"/>
      </a:dk2>
      <a:lt2>
        <a:srgbClr val="807F83"/>
      </a:lt2>
      <a:accent1>
        <a:srgbClr val="B00027"/>
      </a:accent1>
      <a:accent2>
        <a:srgbClr val="FDB813"/>
      </a:accent2>
      <a:accent3>
        <a:srgbClr val="E58225"/>
      </a:accent3>
      <a:accent4>
        <a:srgbClr val="AFBD21"/>
      </a:accent4>
      <a:accent5>
        <a:srgbClr val="3B5F2A"/>
      </a:accent5>
      <a:accent6>
        <a:srgbClr val="5EACCB"/>
      </a:accent6>
      <a:hlink>
        <a:srgbClr val="006590"/>
      </a:hlink>
      <a:folHlink>
        <a:srgbClr val="4663AD"/>
      </a:folHlink>
    </a:clrScheme>
    <a:fontScheme name="BOKF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Std Content-001">
  <a:themeElements>
    <a:clrScheme name="BOKF Standard (176-0-39)">
      <a:dk1>
        <a:srgbClr val="231F20"/>
      </a:dk1>
      <a:lt1>
        <a:srgbClr val="FFFFFF"/>
      </a:lt1>
      <a:dk2>
        <a:srgbClr val="B00027"/>
      </a:dk2>
      <a:lt2>
        <a:srgbClr val="807F83"/>
      </a:lt2>
      <a:accent1>
        <a:srgbClr val="B00027"/>
      </a:accent1>
      <a:accent2>
        <a:srgbClr val="FDB813"/>
      </a:accent2>
      <a:accent3>
        <a:srgbClr val="E58225"/>
      </a:accent3>
      <a:accent4>
        <a:srgbClr val="AFBD21"/>
      </a:accent4>
      <a:accent5>
        <a:srgbClr val="3B5F2A"/>
      </a:accent5>
      <a:accent6>
        <a:srgbClr val="5EACCB"/>
      </a:accent6>
      <a:hlink>
        <a:srgbClr val="006590"/>
      </a:hlink>
      <a:folHlink>
        <a:srgbClr val="4663AD"/>
      </a:folHlink>
    </a:clrScheme>
    <a:fontScheme name="BOKF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1" hangingPunct="0">
          <a:lnSpc>
            <a:spcPct val="100000"/>
          </a:lnSpc>
          <a:spcBef>
            <a:spcPts val="0"/>
          </a:spcBef>
          <a:spcAft>
            <a:spcPts val="0"/>
          </a:spcAft>
          <a:buClrTx/>
          <a:buSzTx/>
          <a:buFontTx/>
          <a:buNone/>
          <a:tabLst/>
          <a:defRPr kumimoji="0" sz="90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B242E12CAD5F4881FEF81786AF44D3" ma:contentTypeVersion="0" ma:contentTypeDescription="Create a new document." ma:contentTypeScope="" ma:versionID="abb0565e1e6ddcee1c9910107d48308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8D7794-2F74-484F-95BC-716D6E7223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0318850-22FF-4502-BC51-8864C4889901}">
  <ds:schemaRefs>
    <ds:schemaRef ds:uri="http://purl.org/dc/terms/"/>
    <ds:schemaRef ds:uri="http://schemas.microsoft.com/office/2006/metadata/properties"/>
    <ds:schemaRef ds:uri="http://purl.org/dc/dcmitype/"/>
    <ds:schemaRef ds:uri="http://purl.org/dc/elements/1.1/"/>
    <ds:schemaRef ds:uri="http://www.w3.org/XML/1998/namespace"/>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C0651D2D-4285-41D6-B0A1-FBE8B76277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3944</TotalTime>
  <Words>636</Words>
  <Application>Microsoft Office PowerPoint</Application>
  <PresentationFormat>Custom</PresentationFormat>
  <Paragraphs>109</Paragraphs>
  <Slides>12</Slides>
  <Notes>0</Notes>
  <HiddenSlides>0</HiddenSlides>
  <MMClips>0</MMClips>
  <ScaleCrop>false</ScaleCrop>
  <HeadingPairs>
    <vt:vector size="4" baseType="variant">
      <vt:variant>
        <vt:lpstr>Theme</vt:lpstr>
      </vt:variant>
      <vt:variant>
        <vt:i4>7</vt:i4>
      </vt:variant>
      <vt:variant>
        <vt:lpstr>Slide Titles</vt:lpstr>
      </vt:variant>
      <vt:variant>
        <vt:i4>12</vt:i4>
      </vt:variant>
    </vt:vector>
  </HeadingPairs>
  <TitlesOfParts>
    <vt:vector size="19" baseType="lpstr">
      <vt:lpstr>1_Cover Page_BOKF-001</vt:lpstr>
      <vt:lpstr>2_Std Content_Notch-001</vt:lpstr>
      <vt:lpstr>3_Std Content_Notch-001</vt:lpstr>
      <vt:lpstr>3_Std Content_No-Notch-001</vt:lpstr>
      <vt:lpstr>4_Std Title_No-Notch-001</vt:lpstr>
      <vt:lpstr>5_Std Title_No-Notch-001</vt:lpstr>
      <vt:lpstr>3_Std Content-001</vt:lpstr>
      <vt:lpstr>Retirement Plans What are Your Options </vt:lpstr>
      <vt:lpstr>Choosing the Best Retirement Plan </vt:lpstr>
      <vt:lpstr>Types of Plans</vt:lpstr>
      <vt:lpstr>Provider Organization/Service Model</vt:lpstr>
      <vt:lpstr>Fiduciary Roles Necessary to Establish and Operate a Plan</vt:lpstr>
      <vt:lpstr>Functions to Consider Establishing and Operating a Plan</vt:lpstr>
      <vt:lpstr>Plan Design Consulting</vt:lpstr>
      <vt:lpstr>Administration and Technical Support</vt:lpstr>
      <vt:lpstr>Investment Fiduciary Services</vt:lpstr>
      <vt:lpstr>Website</vt:lpstr>
      <vt:lpstr>Participant Communication and Education Services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Matlock, Alissa</dc:creator>
  <cp:lastModifiedBy>oit</cp:lastModifiedBy>
  <cp:revision>457</cp:revision>
  <cp:lastPrinted>2015-10-13T15:35:05Z</cp:lastPrinted>
  <dcterms:modified xsi:type="dcterms:W3CDTF">2016-08-04T19:06:23Z</dcterms:modified>
</cp:coreProperties>
</file>